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3" r:id="rId14"/>
    <p:sldMasterId id="2147483805" r:id="rId15"/>
    <p:sldMasterId id="2147483817" r:id="rId16"/>
    <p:sldMasterId id="2147483829" r:id="rId17"/>
    <p:sldMasterId id="2147483841" r:id="rId18"/>
    <p:sldMasterId id="2147483853" r:id="rId19"/>
    <p:sldMasterId id="2147483865" r:id="rId20"/>
    <p:sldMasterId id="2147483877" r:id="rId21"/>
    <p:sldMasterId id="2147483889" r:id="rId22"/>
    <p:sldMasterId id="2147483901" r:id="rId23"/>
  </p:sldMasterIdLst>
  <p:notesMasterIdLst>
    <p:notesMasterId r:id="rId25"/>
  </p:notesMasterIdLst>
  <p:sldIdLst>
    <p:sldId id="266" r:id="rId24"/>
    <p:sldId id="256" r:id="rId26"/>
    <p:sldId id="269" r:id="rId27"/>
    <p:sldId id="270" r:id="rId28"/>
    <p:sldId id="274" r:id="rId29"/>
    <p:sldId id="275" r:id="rId30"/>
    <p:sldId id="273" r:id="rId31"/>
    <p:sldId id="277" r:id="rId32"/>
    <p:sldId id="278" r:id="rId33"/>
    <p:sldId id="279" r:id="rId34"/>
    <p:sldId id="280" r:id="rId35"/>
    <p:sldId id="281" r:id="rId36"/>
    <p:sldId id="2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9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136"/>
    <a:srgbClr val="354145"/>
    <a:srgbClr val="303D41"/>
    <a:srgbClr val="87A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88"/>
        <p:guide pos="3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13.xml"/><Relationship Id="rId36" Type="http://schemas.openxmlformats.org/officeDocument/2006/relationships/slide" Target="slides/slide12.xml"/><Relationship Id="rId35" Type="http://schemas.openxmlformats.org/officeDocument/2006/relationships/slide" Target="slides/slide11.xml"/><Relationship Id="rId34" Type="http://schemas.openxmlformats.org/officeDocument/2006/relationships/slide" Target="slides/slide10.xml"/><Relationship Id="rId33" Type="http://schemas.openxmlformats.org/officeDocument/2006/relationships/slide" Target="slides/slide9.xml"/><Relationship Id="rId32" Type="http://schemas.openxmlformats.org/officeDocument/2006/relationships/slide" Target="slides/slide8.xml"/><Relationship Id="rId31" Type="http://schemas.openxmlformats.org/officeDocument/2006/relationships/slide" Target="slides/slide7.xml"/><Relationship Id="rId30" Type="http://schemas.openxmlformats.org/officeDocument/2006/relationships/slide" Target="slides/slide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5.xml"/><Relationship Id="rId28" Type="http://schemas.openxmlformats.org/officeDocument/2006/relationships/slide" Target="slides/slide4.xml"/><Relationship Id="rId27" Type="http://schemas.openxmlformats.org/officeDocument/2006/relationships/slide" Target="slides/slide3.xml"/><Relationship Id="rId26" Type="http://schemas.openxmlformats.org/officeDocument/2006/relationships/slide" Target="slides/slide2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1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1" Type="http://schemas.openxmlformats.org/officeDocument/2006/relationships/tags" Target="../tags/tag34.xml"/><Relationship Id="rId30" Type="http://schemas.openxmlformats.org/officeDocument/2006/relationships/tags" Target="../tags/tag33.xml"/><Relationship Id="rId3" Type="http://schemas.openxmlformats.org/officeDocument/2006/relationships/tags" Target="../tags/tag12.xml"/><Relationship Id="rId29" Type="http://schemas.openxmlformats.org/officeDocument/2006/relationships/tags" Target="../tags/tag32.xml"/><Relationship Id="rId28" Type="http://schemas.openxmlformats.org/officeDocument/2006/relationships/tags" Target="../tags/tag31.xml"/><Relationship Id="rId27" Type="http://schemas.openxmlformats.org/officeDocument/2006/relationships/tags" Target="../tags/tag30.xml"/><Relationship Id="rId26" Type="http://schemas.openxmlformats.org/officeDocument/2006/relationships/tags" Target="../tags/tag29.xml"/><Relationship Id="rId25" Type="http://schemas.openxmlformats.org/officeDocument/2006/relationships/image" Target="../media/image6.svg"/><Relationship Id="rId24" Type="http://schemas.openxmlformats.org/officeDocument/2006/relationships/image" Target="../media/image5.png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11.xml"/><Relationship Id="rId19" Type="http://schemas.openxmlformats.org/officeDocument/2006/relationships/image" Target="../media/image4.svg"/><Relationship Id="rId18" Type="http://schemas.openxmlformats.org/officeDocument/2006/relationships/image" Target="../media/image3.png"/><Relationship Id="rId17" Type="http://schemas.openxmlformats.org/officeDocument/2006/relationships/tags" Target="../tags/tag24.xml"/><Relationship Id="rId16" Type="http://schemas.openxmlformats.org/officeDocument/2006/relationships/image" Target="../media/image2.svg"/><Relationship Id="rId15" Type="http://schemas.openxmlformats.org/officeDocument/2006/relationships/image" Target="../media/image1.png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3" Type="http://schemas.openxmlformats.org/officeDocument/2006/relationships/tags" Target="../tags/tag59.xml"/><Relationship Id="rId22" Type="http://schemas.openxmlformats.org/officeDocument/2006/relationships/tags" Target="../tags/tag58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40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9" Type="http://schemas.openxmlformats.org/officeDocument/2006/relationships/tags" Target="../tags/tag83.xml"/><Relationship Id="rId28" Type="http://schemas.openxmlformats.org/officeDocument/2006/relationships/tags" Target="../tags/tag82.xml"/><Relationship Id="rId27" Type="http://schemas.openxmlformats.org/officeDocument/2006/relationships/tags" Target="../tags/tag81.xml"/><Relationship Id="rId26" Type="http://schemas.openxmlformats.org/officeDocument/2006/relationships/tags" Target="../tags/tag80.xml"/><Relationship Id="rId25" Type="http://schemas.openxmlformats.org/officeDocument/2006/relationships/tags" Target="../tags/tag79.xml"/><Relationship Id="rId24" Type="http://schemas.openxmlformats.org/officeDocument/2006/relationships/tags" Target="../tags/tag78.xml"/><Relationship Id="rId23" Type="http://schemas.openxmlformats.org/officeDocument/2006/relationships/tags" Target="../tags/tag77.xml"/><Relationship Id="rId22" Type="http://schemas.openxmlformats.org/officeDocument/2006/relationships/image" Target="../media/image2.svg"/><Relationship Id="rId21" Type="http://schemas.openxmlformats.org/officeDocument/2006/relationships/image" Target="../media/image1.png"/><Relationship Id="rId20" Type="http://schemas.openxmlformats.org/officeDocument/2006/relationships/tags" Target="../tags/tag76.xml"/><Relationship Id="rId2" Type="http://schemas.openxmlformats.org/officeDocument/2006/relationships/tags" Target="../tags/tag60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7" Type="http://schemas.openxmlformats.org/officeDocument/2006/relationships/tags" Target="../tags/tag135.xml"/><Relationship Id="rId26" Type="http://schemas.openxmlformats.org/officeDocument/2006/relationships/tags" Target="../tags/tag134.xml"/><Relationship Id="rId25" Type="http://schemas.openxmlformats.org/officeDocument/2006/relationships/tags" Target="../tags/tag133.xml"/><Relationship Id="rId24" Type="http://schemas.openxmlformats.org/officeDocument/2006/relationships/tags" Target="../tags/tag132.xml"/><Relationship Id="rId23" Type="http://schemas.openxmlformats.org/officeDocument/2006/relationships/tags" Target="../tags/tag131.xml"/><Relationship Id="rId22" Type="http://schemas.openxmlformats.org/officeDocument/2006/relationships/image" Target="../media/image8.svg"/><Relationship Id="rId21" Type="http://schemas.openxmlformats.org/officeDocument/2006/relationships/image" Target="../media/image7.png"/><Relationship Id="rId20" Type="http://schemas.openxmlformats.org/officeDocument/2006/relationships/tags" Target="../tags/tag130.xml"/><Relationship Id="rId2" Type="http://schemas.openxmlformats.org/officeDocument/2006/relationships/tags" Target="../tags/tag114.xml"/><Relationship Id="rId19" Type="http://schemas.openxmlformats.org/officeDocument/2006/relationships/tags" Target="../tags/tag129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1" Type="http://schemas.openxmlformats.org/officeDocument/2006/relationships/tags" Target="../tags/tag167.xml"/><Relationship Id="rId30" Type="http://schemas.openxmlformats.org/officeDocument/2006/relationships/tags" Target="../tags/tag166.xml"/><Relationship Id="rId3" Type="http://schemas.openxmlformats.org/officeDocument/2006/relationships/tags" Target="../tags/tag145.xml"/><Relationship Id="rId29" Type="http://schemas.openxmlformats.org/officeDocument/2006/relationships/tags" Target="../tags/tag165.xml"/><Relationship Id="rId28" Type="http://schemas.openxmlformats.org/officeDocument/2006/relationships/tags" Target="../tags/tag164.xml"/><Relationship Id="rId27" Type="http://schemas.openxmlformats.org/officeDocument/2006/relationships/tags" Target="../tags/tag163.xml"/><Relationship Id="rId26" Type="http://schemas.openxmlformats.org/officeDocument/2006/relationships/tags" Target="../tags/tag162.xml"/><Relationship Id="rId25" Type="http://schemas.openxmlformats.org/officeDocument/2006/relationships/image" Target="../media/image6.svg"/><Relationship Id="rId24" Type="http://schemas.openxmlformats.org/officeDocument/2006/relationships/image" Target="../media/image5.png"/><Relationship Id="rId23" Type="http://schemas.openxmlformats.org/officeDocument/2006/relationships/tags" Target="../tags/tag161.xml"/><Relationship Id="rId22" Type="http://schemas.openxmlformats.org/officeDocument/2006/relationships/tags" Target="../tags/tag160.xml"/><Relationship Id="rId21" Type="http://schemas.openxmlformats.org/officeDocument/2006/relationships/tags" Target="../tags/tag159.xml"/><Relationship Id="rId20" Type="http://schemas.openxmlformats.org/officeDocument/2006/relationships/tags" Target="../tags/tag158.xml"/><Relationship Id="rId2" Type="http://schemas.openxmlformats.org/officeDocument/2006/relationships/tags" Target="../tags/tag144.xml"/><Relationship Id="rId19" Type="http://schemas.openxmlformats.org/officeDocument/2006/relationships/image" Target="../media/image4.svg"/><Relationship Id="rId18" Type="http://schemas.openxmlformats.org/officeDocument/2006/relationships/image" Target="../media/image3.png"/><Relationship Id="rId17" Type="http://schemas.openxmlformats.org/officeDocument/2006/relationships/tags" Target="../tags/tag157.xml"/><Relationship Id="rId16" Type="http://schemas.openxmlformats.org/officeDocument/2006/relationships/image" Target="../media/image2.svg"/><Relationship Id="rId15" Type="http://schemas.openxmlformats.org/officeDocument/2006/relationships/image" Target="../media/image1.png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3" Type="http://schemas.openxmlformats.org/officeDocument/2006/relationships/tags" Target="../tags/tag192.xml"/><Relationship Id="rId22" Type="http://schemas.openxmlformats.org/officeDocument/2006/relationships/tags" Target="../tags/tag191.xml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tags" Target="../tags/tag173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9" Type="http://schemas.openxmlformats.org/officeDocument/2006/relationships/tags" Target="../tags/tag216.xml"/><Relationship Id="rId28" Type="http://schemas.openxmlformats.org/officeDocument/2006/relationships/tags" Target="../tags/tag215.xml"/><Relationship Id="rId27" Type="http://schemas.openxmlformats.org/officeDocument/2006/relationships/tags" Target="../tags/tag214.xml"/><Relationship Id="rId26" Type="http://schemas.openxmlformats.org/officeDocument/2006/relationships/tags" Target="../tags/tag213.xml"/><Relationship Id="rId25" Type="http://schemas.openxmlformats.org/officeDocument/2006/relationships/tags" Target="../tags/tag212.xml"/><Relationship Id="rId24" Type="http://schemas.openxmlformats.org/officeDocument/2006/relationships/tags" Target="../tags/tag211.xml"/><Relationship Id="rId23" Type="http://schemas.openxmlformats.org/officeDocument/2006/relationships/tags" Target="../tags/tag210.xml"/><Relationship Id="rId22" Type="http://schemas.openxmlformats.org/officeDocument/2006/relationships/image" Target="../media/image2.svg"/><Relationship Id="rId21" Type="http://schemas.openxmlformats.org/officeDocument/2006/relationships/image" Target="../media/image1.png"/><Relationship Id="rId20" Type="http://schemas.openxmlformats.org/officeDocument/2006/relationships/tags" Target="../tags/tag209.xml"/><Relationship Id="rId2" Type="http://schemas.openxmlformats.org/officeDocument/2006/relationships/tags" Target="../tags/tag193.xml"/><Relationship Id="rId19" Type="http://schemas.openxmlformats.org/officeDocument/2006/relationships/tags" Target="../tags/tag208.xml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tags" Target="../tags/tag205.xml"/><Relationship Id="rId15" Type="http://schemas.openxmlformats.org/officeDocument/2006/relationships/tags" Target="../tags/tag204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7" Type="http://schemas.openxmlformats.org/officeDocument/2006/relationships/tags" Target="../tags/tag268.xml"/><Relationship Id="rId26" Type="http://schemas.openxmlformats.org/officeDocument/2006/relationships/tags" Target="../tags/tag267.xml"/><Relationship Id="rId25" Type="http://schemas.openxmlformats.org/officeDocument/2006/relationships/tags" Target="../tags/tag266.xml"/><Relationship Id="rId24" Type="http://schemas.openxmlformats.org/officeDocument/2006/relationships/tags" Target="../tags/tag265.xml"/><Relationship Id="rId23" Type="http://schemas.openxmlformats.org/officeDocument/2006/relationships/tags" Target="../tags/tag264.xml"/><Relationship Id="rId22" Type="http://schemas.openxmlformats.org/officeDocument/2006/relationships/image" Target="../media/image8.svg"/><Relationship Id="rId21" Type="http://schemas.openxmlformats.org/officeDocument/2006/relationships/image" Target="../media/image7.png"/><Relationship Id="rId20" Type="http://schemas.openxmlformats.org/officeDocument/2006/relationships/tags" Target="../tags/tag263.xml"/><Relationship Id="rId2" Type="http://schemas.openxmlformats.org/officeDocument/2006/relationships/tags" Target="../tags/tag247.xml"/><Relationship Id="rId19" Type="http://schemas.openxmlformats.org/officeDocument/2006/relationships/tags" Target="../tags/tag262.xml"/><Relationship Id="rId18" Type="http://schemas.openxmlformats.org/officeDocument/2006/relationships/tags" Target="../tags/tag261.xml"/><Relationship Id="rId17" Type="http://schemas.openxmlformats.org/officeDocument/2006/relationships/tags" Target="../tags/tag260.xml"/><Relationship Id="rId16" Type="http://schemas.openxmlformats.org/officeDocument/2006/relationships/tags" Target="../tags/tag259.xml"/><Relationship Id="rId15" Type="http://schemas.openxmlformats.org/officeDocument/2006/relationships/tags" Target="../tags/tag258.xml"/><Relationship Id="rId14" Type="http://schemas.openxmlformats.org/officeDocument/2006/relationships/tags" Target="../tags/tag257.xml"/><Relationship Id="rId13" Type="http://schemas.openxmlformats.org/officeDocument/2006/relationships/tags" Target="../tags/tag256.xml"/><Relationship Id="rId12" Type="http://schemas.openxmlformats.org/officeDocument/2006/relationships/tags" Target="../tags/tag255.xml"/><Relationship Id="rId11" Type="http://schemas.openxmlformats.org/officeDocument/2006/relationships/tags" Target="../tags/tag254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1" Type="http://schemas.openxmlformats.org/officeDocument/2006/relationships/tags" Target="../tags/tag300.xml"/><Relationship Id="rId30" Type="http://schemas.openxmlformats.org/officeDocument/2006/relationships/tags" Target="../tags/tag299.xml"/><Relationship Id="rId3" Type="http://schemas.openxmlformats.org/officeDocument/2006/relationships/tags" Target="../tags/tag278.xml"/><Relationship Id="rId29" Type="http://schemas.openxmlformats.org/officeDocument/2006/relationships/tags" Target="../tags/tag298.xml"/><Relationship Id="rId28" Type="http://schemas.openxmlformats.org/officeDocument/2006/relationships/tags" Target="../tags/tag297.xml"/><Relationship Id="rId27" Type="http://schemas.openxmlformats.org/officeDocument/2006/relationships/tags" Target="../tags/tag296.xml"/><Relationship Id="rId26" Type="http://schemas.openxmlformats.org/officeDocument/2006/relationships/tags" Target="../tags/tag295.xml"/><Relationship Id="rId25" Type="http://schemas.openxmlformats.org/officeDocument/2006/relationships/image" Target="../media/image6.svg"/><Relationship Id="rId24" Type="http://schemas.openxmlformats.org/officeDocument/2006/relationships/image" Target="../media/image5.png"/><Relationship Id="rId23" Type="http://schemas.openxmlformats.org/officeDocument/2006/relationships/tags" Target="../tags/tag294.xml"/><Relationship Id="rId22" Type="http://schemas.openxmlformats.org/officeDocument/2006/relationships/tags" Target="../tags/tag293.xml"/><Relationship Id="rId21" Type="http://schemas.openxmlformats.org/officeDocument/2006/relationships/tags" Target="../tags/tag292.xml"/><Relationship Id="rId20" Type="http://schemas.openxmlformats.org/officeDocument/2006/relationships/tags" Target="../tags/tag291.xml"/><Relationship Id="rId2" Type="http://schemas.openxmlformats.org/officeDocument/2006/relationships/tags" Target="../tags/tag277.xml"/><Relationship Id="rId19" Type="http://schemas.openxmlformats.org/officeDocument/2006/relationships/image" Target="../media/image4.svg"/><Relationship Id="rId18" Type="http://schemas.openxmlformats.org/officeDocument/2006/relationships/image" Target="../media/image3.png"/><Relationship Id="rId17" Type="http://schemas.openxmlformats.org/officeDocument/2006/relationships/tags" Target="../tags/tag290.xml"/><Relationship Id="rId16" Type="http://schemas.openxmlformats.org/officeDocument/2006/relationships/image" Target="../media/image2.svg"/><Relationship Id="rId15" Type="http://schemas.openxmlformats.org/officeDocument/2006/relationships/image" Target="../media/image1.png"/><Relationship Id="rId14" Type="http://schemas.openxmlformats.org/officeDocument/2006/relationships/tags" Target="../tags/tag289.xml"/><Relationship Id="rId13" Type="http://schemas.openxmlformats.org/officeDocument/2006/relationships/tags" Target="../tags/tag288.xml"/><Relationship Id="rId12" Type="http://schemas.openxmlformats.org/officeDocument/2006/relationships/tags" Target="../tags/tag287.xml"/><Relationship Id="rId11" Type="http://schemas.openxmlformats.org/officeDocument/2006/relationships/tags" Target="../tags/tag286.xml"/><Relationship Id="rId10" Type="http://schemas.openxmlformats.org/officeDocument/2006/relationships/tags" Target="../tags/tag285.xml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3" Type="http://schemas.openxmlformats.org/officeDocument/2006/relationships/tags" Target="../tags/tag325.xml"/><Relationship Id="rId22" Type="http://schemas.openxmlformats.org/officeDocument/2006/relationships/tags" Target="../tags/tag324.xml"/><Relationship Id="rId21" Type="http://schemas.openxmlformats.org/officeDocument/2006/relationships/tags" Target="../tags/tag323.xml"/><Relationship Id="rId20" Type="http://schemas.openxmlformats.org/officeDocument/2006/relationships/tags" Target="../tags/tag322.xml"/><Relationship Id="rId2" Type="http://schemas.openxmlformats.org/officeDocument/2006/relationships/tags" Target="../tags/tag306.xml"/><Relationship Id="rId19" Type="http://schemas.openxmlformats.org/officeDocument/2006/relationships/tags" Target="../tags/tag321.xml"/><Relationship Id="rId18" Type="http://schemas.openxmlformats.org/officeDocument/2006/relationships/tags" Target="../tags/tag320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tags" Target="../tags/tag314.xml"/><Relationship Id="rId11" Type="http://schemas.openxmlformats.org/officeDocument/2006/relationships/tags" Target="../tags/tag313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332.xml"/><Relationship Id="rId7" Type="http://schemas.openxmlformats.org/officeDocument/2006/relationships/tags" Target="../tags/tag331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9" Type="http://schemas.openxmlformats.org/officeDocument/2006/relationships/tags" Target="../tags/tag349.xml"/><Relationship Id="rId28" Type="http://schemas.openxmlformats.org/officeDocument/2006/relationships/tags" Target="../tags/tag348.xml"/><Relationship Id="rId27" Type="http://schemas.openxmlformats.org/officeDocument/2006/relationships/tags" Target="../tags/tag347.xml"/><Relationship Id="rId26" Type="http://schemas.openxmlformats.org/officeDocument/2006/relationships/tags" Target="../tags/tag346.xml"/><Relationship Id="rId25" Type="http://schemas.openxmlformats.org/officeDocument/2006/relationships/tags" Target="../tags/tag345.xml"/><Relationship Id="rId24" Type="http://schemas.openxmlformats.org/officeDocument/2006/relationships/tags" Target="../tags/tag344.xml"/><Relationship Id="rId23" Type="http://schemas.openxmlformats.org/officeDocument/2006/relationships/tags" Target="../tags/tag343.xml"/><Relationship Id="rId22" Type="http://schemas.openxmlformats.org/officeDocument/2006/relationships/image" Target="../media/image2.svg"/><Relationship Id="rId21" Type="http://schemas.openxmlformats.org/officeDocument/2006/relationships/image" Target="../media/image1.png"/><Relationship Id="rId20" Type="http://schemas.openxmlformats.org/officeDocument/2006/relationships/tags" Target="../tags/tag342.xml"/><Relationship Id="rId2" Type="http://schemas.openxmlformats.org/officeDocument/2006/relationships/tags" Target="../tags/tag326.xml"/><Relationship Id="rId19" Type="http://schemas.openxmlformats.org/officeDocument/2006/relationships/tags" Target="../tags/tag341.xml"/><Relationship Id="rId18" Type="http://schemas.openxmlformats.org/officeDocument/2006/relationships/tags" Target="../tags/tag340.xml"/><Relationship Id="rId17" Type="http://schemas.openxmlformats.org/officeDocument/2006/relationships/tags" Target="../tags/tag339.xml"/><Relationship Id="rId16" Type="http://schemas.openxmlformats.org/officeDocument/2006/relationships/tags" Target="../tags/tag338.xml"/><Relationship Id="rId15" Type="http://schemas.openxmlformats.org/officeDocument/2006/relationships/tags" Target="../tags/tag337.xml"/><Relationship Id="rId14" Type="http://schemas.openxmlformats.org/officeDocument/2006/relationships/tags" Target="../tags/tag336.xml"/><Relationship Id="rId13" Type="http://schemas.openxmlformats.org/officeDocument/2006/relationships/tags" Target="../tags/tag335.xml"/><Relationship Id="rId12" Type="http://schemas.openxmlformats.org/officeDocument/2006/relationships/tags" Target="../tags/tag334.xml"/><Relationship Id="rId11" Type="http://schemas.openxmlformats.org/officeDocument/2006/relationships/tags" Target="../tags/tag333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7" Type="http://schemas.openxmlformats.org/officeDocument/2006/relationships/tags" Target="../tags/tag401.xml"/><Relationship Id="rId26" Type="http://schemas.openxmlformats.org/officeDocument/2006/relationships/tags" Target="../tags/tag400.xml"/><Relationship Id="rId25" Type="http://schemas.openxmlformats.org/officeDocument/2006/relationships/tags" Target="../tags/tag399.xml"/><Relationship Id="rId24" Type="http://schemas.openxmlformats.org/officeDocument/2006/relationships/tags" Target="../tags/tag398.xml"/><Relationship Id="rId23" Type="http://schemas.openxmlformats.org/officeDocument/2006/relationships/tags" Target="../tags/tag397.xml"/><Relationship Id="rId22" Type="http://schemas.openxmlformats.org/officeDocument/2006/relationships/image" Target="../media/image8.svg"/><Relationship Id="rId21" Type="http://schemas.openxmlformats.org/officeDocument/2006/relationships/image" Target="../media/image7.png"/><Relationship Id="rId20" Type="http://schemas.openxmlformats.org/officeDocument/2006/relationships/tags" Target="../tags/tag396.xml"/><Relationship Id="rId2" Type="http://schemas.openxmlformats.org/officeDocument/2006/relationships/tags" Target="../tags/tag380.xml"/><Relationship Id="rId19" Type="http://schemas.openxmlformats.org/officeDocument/2006/relationships/tags" Target="../tags/tag395.xml"/><Relationship Id="rId18" Type="http://schemas.openxmlformats.org/officeDocument/2006/relationships/tags" Target="../tags/tag394.xml"/><Relationship Id="rId17" Type="http://schemas.openxmlformats.org/officeDocument/2006/relationships/tags" Target="../tags/tag393.xml"/><Relationship Id="rId16" Type="http://schemas.openxmlformats.org/officeDocument/2006/relationships/tags" Target="../tags/tag392.xml"/><Relationship Id="rId15" Type="http://schemas.openxmlformats.org/officeDocument/2006/relationships/tags" Target="../tags/tag391.xml"/><Relationship Id="rId14" Type="http://schemas.openxmlformats.org/officeDocument/2006/relationships/tags" Target="../tags/tag390.xml"/><Relationship Id="rId13" Type="http://schemas.openxmlformats.org/officeDocument/2006/relationships/tags" Target="../tags/tag389.xml"/><Relationship Id="rId12" Type="http://schemas.openxmlformats.org/officeDocument/2006/relationships/tags" Target="../tags/tag388.xml"/><Relationship Id="rId11" Type="http://schemas.openxmlformats.org/officeDocument/2006/relationships/tags" Target="../tags/tag387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image" Target="../media/image10.png"/><Relationship Id="rId2" Type="http://schemas.openxmlformats.org/officeDocument/2006/relationships/tags" Target="../tags/tag410.xml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tags" Target="../tags/tag416.xml"/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tags" Target="../tags/tag420.xml"/><Relationship Id="rId3" Type="http://schemas.openxmlformats.org/officeDocument/2006/relationships/image" Target="../media/image11.png"/><Relationship Id="rId2" Type="http://schemas.openxmlformats.org/officeDocument/2006/relationships/tags" Target="../tags/tag419.xml"/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5" Type="http://schemas.openxmlformats.org/officeDocument/2006/relationships/tags" Target="../tags/tag423.xml"/><Relationship Id="rId4" Type="http://schemas.openxmlformats.org/officeDocument/2006/relationships/tags" Target="../tags/tag422.xml"/><Relationship Id="rId3" Type="http://schemas.openxmlformats.org/officeDocument/2006/relationships/image" Target="../media/image12.png"/><Relationship Id="rId2" Type="http://schemas.openxmlformats.org/officeDocument/2006/relationships/tags" Target="../tags/tag421.xml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tags" Target="../tags/tag43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4" Type="http://schemas.openxmlformats.org/officeDocument/2006/relationships/tags" Target="../tags/tag444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tags" Target="../tags/tag459.xml"/><Relationship Id="rId7" Type="http://schemas.openxmlformats.org/officeDocument/2006/relationships/tags" Target="../tags/tag458.xml"/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4" Type="http://schemas.openxmlformats.org/officeDocument/2006/relationships/tags" Target="../tags/tag455.xml"/><Relationship Id="rId3" Type="http://schemas.openxmlformats.org/officeDocument/2006/relationships/image" Target="../media/image13.png"/><Relationship Id="rId2" Type="http://schemas.openxmlformats.org/officeDocument/2006/relationships/tags" Target="../tags/tag454.xml"/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9" Type="http://schemas.openxmlformats.org/officeDocument/2006/relationships/tags" Target="../tags/tag471.xml"/><Relationship Id="rId8" Type="http://schemas.openxmlformats.org/officeDocument/2006/relationships/tags" Target="../tags/tag470.xml"/><Relationship Id="rId7" Type="http://schemas.openxmlformats.org/officeDocument/2006/relationships/tags" Target="../tags/tag469.xml"/><Relationship Id="rId6" Type="http://schemas.openxmlformats.org/officeDocument/2006/relationships/tags" Target="../tags/tag468.xml"/><Relationship Id="rId5" Type="http://schemas.openxmlformats.org/officeDocument/2006/relationships/image" Target="../media/image15.png"/><Relationship Id="rId4" Type="http://schemas.openxmlformats.org/officeDocument/2006/relationships/tags" Target="../tags/tag467.xml"/><Relationship Id="rId3" Type="http://schemas.openxmlformats.org/officeDocument/2006/relationships/image" Target="../media/image14.png"/><Relationship Id="rId2" Type="http://schemas.openxmlformats.org/officeDocument/2006/relationships/tags" Target="../tags/tag466.xml"/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6" Type="http://schemas.openxmlformats.org/officeDocument/2006/relationships/tags" Target="../tags/tag476.xml"/><Relationship Id="rId5" Type="http://schemas.openxmlformats.org/officeDocument/2006/relationships/tags" Target="../tags/tag475.xml"/><Relationship Id="rId4" Type="http://schemas.openxmlformats.org/officeDocument/2006/relationships/tags" Target="../tags/tag474.xml"/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9" Type="http://schemas.openxmlformats.org/officeDocument/2006/relationships/tags" Target="../tags/tag481.xml"/><Relationship Id="rId8" Type="http://schemas.openxmlformats.org/officeDocument/2006/relationships/tags" Target="../tags/tag480.xml"/><Relationship Id="rId7" Type="http://schemas.openxmlformats.org/officeDocument/2006/relationships/image" Target="../media/image18.png"/><Relationship Id="rId6" Type="http://schemas.openxmlformats.org/officeDocument/2006/relationships/tags" Target="../tags/tag479.xml"/><Relationship Id="rId5" Type="http://schemas.openxmlformats.org/officeDocument/2006/relationships/image" Target="../media/image17.png"/><Relationship Id="rId4" Type="http://schemas.openxmlformats.org/officeDocument/2006/relationships/tags" Target="../tags/tag478.xml"/><Relationship Id="rId3" Type="http://schemas.openxmlformats.org/officeDocument/2006/relationships/image" Target="../media/image16.png"/><Relationship Id="rId2" Type="http://schemas.openxmlformats.org/officeDocument/2006/relationships/tags" Target="../tags/tag477.xml"/><Relationship Id="rId13" Type="http://schemas.openxmlformats.org/officeDocument/2006/relationships/tags" Target="../tags/tag485.xml"/><Relationship Id="rId12" Type="http://schemas.openxmlformats.org/officeDocument/2006/relationships/tags" Target="../tags/tag484.xml"/><Relationship Id="rId11" Type="http://schemas.openxmlformats.org/officeDocument/2006/relationships/tags" Target="../tags/tag483.xml"/><Relationship Id="rId10" Type="http://schemas.openxmlformats.org/officeDocument/2006/relationships/tags" Target="../tags/tag482.xml"/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9" Type="http://schemas.openxmlformats.org/officeDocument/2006/relationships/tags" Target="../tags/tag491.xml"/><Relationship Id="rId8" Type="http://schemas.openxmlformats.org/officeDocument/2006/relationships/tags" Target="../tags/tag490.xml"/><Relationship Id="rId7" Type="http://schemas.openxmlformats.org/officeDocument/2006/relationships/tags" Target="../tags/tag489.xml"/><Relationship Id="rId6" Type="http://schemas.openxmlformats.org/officeDocument/2006/relationships/tags" Target="../tags/tag488.xml"/><Relationship Id="rId5" Type="http://schemas.openxmlformats.org/officeDocument/2006/relationships/image" Target="../media/image20.png"/><Relationship Id="rId4" Type="http://schemas.openxmlformats.org/officeDocument/2006/relationships/tags" Target="../tags/tag487.xml"/><Relationship Id="rId3" Type="http://schemas.openxmlformats.org/officeDocument/2006/relationships/image" Target="../media/image19.png"/><Relationship Id="rId2" Type="http://schemas.openxmlformats.org/officeDocument/2006/relationships/tags" Target="../tags/tag486.xml"/><Relationship Id="rId10" Type="http://schemas.openxmlformats.org/officeDocument/2006/relationships/tags" Target="../tags/tag492.xml"/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4" Type="http://schemas.openxmlformats.org/officeDocument/2006/relationships/tags" Target="../tags/tag513.xml"/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5" Type="http://schemas.openxmlformats.org/officeDocument/2006/relationships/tags" Target="../tags/tag517.xml"/><Relationship Id="rId4" Type="http://schemas.openxmlformats.org/officeDocument/2006/relationships/tags" Target="../tags/tag516.xml"/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6" Type="http://schemas.openxmlformats.org/officeDocument/2006/relationships/tags" Target="../tags/tag522.xml"/><Relationship Id="rId5" Type="http://schemas.openxmlformats.org/officeDocument/2006/relationships/tags" Target="../tags/tag521.xml"/><Relationship Id="rId4" Type="http://schemas.openxmlformats.org/officeDocument/2006/relationships/tags" Target="../tags/tag520.xml"/><Relationship Id="rId3" Type="http://schemas.openxmlformats.org/officeDocument/2006/relationships/tags" Target="../tags/tag519.xml"/><Relationship Id="rId2" Type="http://schemas.openxmlformats.org/officeDocument/2006/relationships/tags" Target="../tags/tag518.xml"/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9" Type="http://schemas.openxmlformats.org/officeDocument/2006/relationships/tags" Target="../tags/tag527.xml"/><Relationship Id="rId8" Type="http://schemas.openxmlformats.org/officeDocument/2006/relationships/tags" Target="../tags/tag526.xml"/><Relationship Id="rId7" Type="http://schemas.openxmlformats.org/officeDocument/2006/relationships/image" Target="../media/image22.png"/><Relationship Id="rId6" Type="http://schemas.openxmlformats.org/officeDocument/2006/relationships/tags" Target="../tags/tag525.xml"/><Relationship Id="rId5" Type="http://schemas.openxmlformats.org/officeDocument/2006/relationships/image" Target="../media/image21.png"/><Relationship Id="rId4" Type="http://schemas.openxmlformats.org/officeDocument/2006/relationships/tags" Target="../tags/tag524.xml"/><Relationship Id="rId3" Type="http://schemas.openxmlformats.org/officeDocument/2006/relationships/image" Target="../media/image19.png"/><Relationship Id="rId2" Type="http://schemas.openxmlformats.org/officeDocument/2006/relationships/tags" Target="../tags/tag523.xml"/><Relationship Id="rId11" Type="http://schemas.openxmlformats.org/officeDocument/2006/relationships/tags" Target="../tags/tag529.xml"/><Relationship Id="rId10" Type="http://schemas.openxmlformats.org/officeDocument/2006/relationships/tags" Target="../tags/tag528.xml"/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9" Type="http://schemas.openxmlformats.org/officeDocument/2006/relationships/tags" Target="../tags/tag541.xml"/><Relationship Id="rId8" Type="http://schemas.openxmlformats.org/officeDocument/2006/relationships/tags" Target="../tags/tag540.xml"/><Relationship Id="rId7" Type="http://schemas.openxmlformats.org/officeDocument/2006/relationships/tags" Target="../tags/tag539.xml"/><Relationship Id="rId6" Type="http://schemas.openxmlformats.org/officeDocument/2006/relationships/tags" Target="../tags/tag538.xml"/><Relationship Id="rId5" Type="http://schemas.openxmlformats.org/officeDocument/2006/relationships/image" Target="../media/image15.png"/><Relationship Id="rId4" Type="http://schemas.openxmlformats.org/officeDocument/2006/relationships/tags" Target="../tags/tag537.xml"/><Relationship Id="rId3" Type="http://schemas.openxmlformats.org/officeDocument/2006/relationships/image" Target="../media/image14.png"/><Relationship Id="rId2" Type="http://schemas.openxmlformats.org/officeDocument/2006/relationships/tags" Target="../tags/tag536.xml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6" Type="http://schemas.openxmlformats.org/officeDocument/2006/relationships/tags" Target="../tags/tag546.xml"/><Relationship Id="rId5" Type="http://schemas.openxmlformats.org/officeDocument/2006/relationships/tags" Target="../tags/tag545.xml"/><Relationship Id="rId4" Type="http://schemas.openxmlformats.org/officeDocument/2006/relationships/tags" Target="../tags/tag544.xml"/><Relationship Id="rId3" Type="http://schemas.openxmlformats.org/officeDocument/2006/relationships/tags" Target="../tags/tag543.xml"/><Relationship Id="rId2" Type="http://schemas.openxmlformats.org/officeDocument/2006/relationships/tags" Target="../tags/tag542.xml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9" Type="http://schemas.openxmlformats.org/officeDocument/2006/relationships/tags" Target="../tags/tag551.xml"/><Relationship Id="rId8" Type="http://schemas.openxmlformats.org/officeDocument/2006/relationships/tags" Target="../tags/tag550.xml"/><Relationship Id="rId7" Type="http://schemas.openxmlformats.org/officeDocument/2006/relationships/image" Target="../media/image18.png"/><Relationship Id="rId6" Type="http://schemas.openxmlformats.org/officeDocument/2006/relationships/tags" Target="../tags/tag549.xml"/><Relationship Id="rId5" Type="http://schemas.openxmlformats.org/officeDocument/2006/relationships/image" Target="../media/image17.png"/><Relationship Id="rId4" Type="http://schemas.openxmlformats.org/officeDocument/2006/relationships/tags" Target="../tags/tag548.xml"/><Relationship Id="rId3" Type="http://schemas.openxmlformats.org/officeDocument/2006/relationships/image" Target="../media/image16.png"/><Relationship Id="rId2" Type="http://schemas.openxmlformats.org/officeDocument/2006/relationships/tags" Target="../tags/tag547.xml"/><Relationship Id="rId13" Type="http://schemas.openxmlformats.org/officeDocument/2006/relationships/tags" Target="../tags/tag555.xml"/><Relationship Id="rId12" Type="http://schemas.openxmlformats.org/officeDocument/2006/relationships/tags" Target="../tags/tag554.xml"/><Relationship Id="rId11" Type="http://schemas.openxmlformats.org/officeDocument/2006/relationships/tags" Target="../tags/tag553.xml"/><Relationship Id="rId10" Type="http://schemas.openxmlformats.org/officeDocument/2006/relationships/tags" Target="../tags/tag552.xml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image" Target="../media/image20.png"/><Relationship Id="rId4" Type="http://schemas.openxmlformats.org/officeDocument/2006/relationships/tags" Target="../tags/tag557.xml"/><Relationship Id="rId3" Type="http://schemas.openxmlformats.org/officeDocument/2006/relationships/image" Target="../media/image19.png"/><Relationship Id="rId2" Type="http://schemas.openxmlformats.org/officeDocument/2006/relationships/tags" Target="../tags/tag556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7" Type="http://schemas.openxmlformats.org/officeDocument/2006/relationships/tags" Target="../tags/tag568.xml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9" Type="http://schemas.openxmlformats.org/officeDocument/2006/relationships/tags" Target="../tags/tag576.xml"/><Relationship Id="rId8" Type="http://schemas.openxmlformats.org/officeDocument/2006/relationships/tags" Target="../tags/tag575.xml"/><Relationship Id="rId7" Type="http://schemas.openxmlformats.org/officeDocument/2006/relationships/tags" Target="../tags/tag574.xml"/><Relationship Id="rId6" Type="http://schemas.openxmlformats.org/officeDocument/2006/relationships/tags" Target="../tags/tag573.xml"/><Relationship Id="rId5" Type="http://schemas.openxmlformats.org/officeDocument/2006/relationships/tags" Target="../tags/tag572.xml"/><Relationship Id="rId4" Type="http://schemas.openxmlformats.org/officeDocument/2006/relationships/tags" Target="../tags/tag571.xml"/><Relationship Id="rId3" Type="http://schemas.openxmlformats.org/officeDocument/2006/relationships/tags" Target="../tags/tag570.xml"/><Relationship Id="rId2" Type="http://schemas.openxmlformats.org/officeDocument/2006/relationships/tags" Target="../tags/tag569.xml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5" Type="http://schemas.openxmlformats.org/officeDocument/2006/relationships/tags" Target="../tags/tag580.xml"/><Relationship Id="rId4" Type="http://schemas.openxmlformats.org/officeDocument/2006/relationships/tags" Target="../tags/tag579.xml"/><Relationship Id="rId3" Type="http://schemas.openxmlformats.org/officeDocument/2006/relationships/tags" Target="../tags/tag578.xml"/><Relationship Id="rId2" Type="http://schemas.openxmlformats.org/officeDocument/2006/relationships/tags" Target="../tags/tag577.xml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4" Type="http://schemas.openxmlformats.org/officeDocument/2006/relationships/tags" Target="../tags/tag583.xml"/><Relationship Id="rId3" Type="http://schemas.openxmlformats.org/officeDocument/2006/relationships/tags" Target="../tags/tag582.xml"/><Relationship Id="rId2" Type="http://schemas.openxmlformats.org/officeDocument/2006/relationships/tags" Target="../tags/tag581.xml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5" Type="http://schemas.openxmlformats.org/officeDocument/2006/relationships/tags" Target="../tags/tag587.xml"/><Relationship Id="rId4" Type="http://schemas.openxmlformats.org/officeDocument/2006/relationships/tags" Target="../tags/tag586.xml"/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6" Type="http://schemas.openxmlformats.org/officeDocument/2006/relationships/tags" Target="../tags/tag592.xml"/><Relationship Id="rId5" Type="http://schemas.openxmlformats.org/officeDocument/2006/relationships/tags" Target="../tags/tag591.xml"/><Relationship Id="rId4" Type="http://schemas.openxmlformats.org/officeDocument/2006/relationships/tags" Target="../tags/tag590.xml"/><Relationship Id="rId3" Type="http://schemas.openxmlformats.org/officeDocument/2006/relationships/tags" Target="../tags/tag589.xml"/><Relationship Id="rId2" Type="http://schemas.openxmlformats.org/officeDocument/2006/relationships/tags" Target="../tags/tag588.xml"/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9" Type="http://schemas.openxmlformats.org/officeDocument/2006/relationships/tags" Target="../tags/tag597.xml"/><Relationship Id="rId8" Type="http://schemas.openxmlformats.org/officeDocument/2006/relationships/tags" Target="../tags/tag596.xml"/><Relationship Id="rId7" Type="http://schemas.openxmlformats.org/officeDocument/2006/relationships/image" Target="../media/image22.png"/><Relationship Id="rId6" Type="http://schemas.openxmlformats.org/officeDocument/2006/relationships/tags" Target="../tags/tag595.xml"/><Relationship Id="rId5" Type="http://schemas.openxmlformats.org/officeDocument/2006/relationships/image" Target="../media/image21.png"/><Relationship Id="rId4" Type="http://schemas.openxmlformats.org/officeDocument/2006/relationships/tags" Target="../tags/tag594.xml"/><Relationship Id="rId3" Type="http://schemas.openxmlformats.org/officeDocument/2006/relationships/image" Target="../media/image19.png"/><Relationship Id="rId2" Type="http://schemas.openxmlformats.org/officeDocument/2006/relationships/tags" Target="../tags/tag593.xml"/><Relationship Id="rId11" Type="http://schemas.openxmlformats.org/officeDocument/2006/relationships/tags" Target="../tags/tag599.xml"/><Relationship Id="rId10" Type="http://schemas.openxmlformats.org/officeDocument/2006/relationships/tags" Target="../tags/tag598.xml"/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9" Type="http://schemas.openxmlformats.org/officeDocument/2006/relationships/tags" Target="../tags/tag611.xml"/><Relationship Id="rId8" Type="http://schemas.openxmlformats.org/officeDocument/2006/relationships/tags" Target="../tags/tag610.xml"/><Relationship Id="rId7" Type="http://schemas.openxmlformats.org/officeDocument/2006/relationships/tags" Target="../tags/tag609.xml"/><Relationship Id="rId6" Type="http://schemas.openxmlformats.org/officeDocument/2006/relationships/tags" Target="../tags/tag608.xml"/><Relationship Id="rId5" Type="http://schemas.openxmlformats.org/officeDocument/2006/relationships/image" Target="../media/image15.png"/><Relationship Id="rId4" Type="http://schemas.openxmlformats.org/officeDocument/2006/relationships/tags" Target="../tags/tag607.xml"/><Relationship Id="rId3" Type="http://schemas.openxmlformats.org/officeDocument/2006/relationships/image" Target="../media/image14.png"/><Relationship Id="rId2" Type="http://schemas.openxmlformats.org/officeDocument/2006/relationships/tags" Target="../tags/tag606.xml"/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6" Type="http://schemas.openxmlformats.org/officeDocument/2006/relationships/tags" Target="../tags/tag616.xml"/><Relationship Id="rId5" Type="http://schemas.openxmlformats.org/officeDocument/2006/relationships/tags" Target="../tags/tag615.xml"/><Relationship Id="rId4" Type="http://schemas.openxmlformats.org/officeDocument/2006/relationships/tags" Target="../tags/tag614.xml"/><Relationship Id="rId3" Type="http://schemas.openxmlformats.org/officeDocument/2006/relationships/tags" Target="../tags/tag613.xml"/><Relationship Id="rId2" Type="http://schemas.openxmlformats.org/officeDocument/2006/relationships/tags" Target="../tags/tag612.xml"/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9" Type="http://schemas.openxmlformats.org/officeDocument/2006/relationships/tags" Target="../tags/tag621.xml"/><Relationship Id="rId8" Type="http://schemas.openxmlformats.org/officeDocument/2006/relationships/tags" Target="../tags/tag620.xml"/><Relationship Id="rId7" Type="http://schemas.openxmlformats.org/officeDocument/2006/relationships/image" Target="../media/image18.png"/><Relationship Id="rId6" Type="http://schemas.openxmlformats.org/officeDocument/2006/relationships/tags" Target="../tags/tag619.xml"/><Relationship Id="rId5" Type="http://schemas.openxmlformats.org/officeDocument/2006/relationships/image" Target="../media/image17.png"/><Relationship Id="rId4" Type="http://schemas.openxmlformats.org/officeDocument/2006/relationships/tags" Target="../tags/tag618.xml"/><Relationship Id="rId3" Type="http://schemas.openxmlformats.org/officeDocument/2006/relationships/image" Target="../media/image16.png"/><Relationship Id="rId2" Type="http://schemas.openxmlformats.org/officeDocument/2006/relationships/tags" Target="../tags/tag617.xml"/><Relationship Id="rId13" Type="http://schemas.openxmlformats.org/officeDocument/2006/relationships/tags" Target="../tags/tag625.xml"/><Relationship Id="rId12" Type="http://schemas.openxmlformats.org/officeDocument/2006/relationships/tags" Target="../tags/tag624.xml"/><Relationship Id="rId11" Type="http://schemas.openxmlformats.org/officeDocument/2006/relationships/tags" Target="../tags/tag623.xml"/><Relationship Id="rId10" Type="http://schemas.openxmlformats.org/officeDocument/2006/relationships/tags" Target="../tags/tag622.xml"/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9" Type="http://schemas.openxmlformats.org/officeDocument/2006/relationships/tags" Target="../tags/tag631.xml"/><Relationship Id="rId8" Type="http://schemas.openxmlformats.org/officeDocument/2006/relationships/tags" Target="../tags/tag630.xml"/><Relationship Id="rId7" Type="http://schemas.openxmlformats.org/officeDocument/2006/relationships/tags" Target="../tags/tag629.xml"/><Relationship Id="rId6" Type="http://schemas.openxmlformats.org/officeDocument/2006/relationships/tags" Target="../tags/tag628.xml"/><Relationship Id="rId5" Type="http://schemas.openxmlformats.org/officeDocument/2006/relationships/image" Target="../media/image20.png"/><Relationship Id="rId4" Type="http://schemas.openxmlformats.org/officeDocument/2006/relationships/tags" Target="../tags/tag627.xml"/><Relationship Id="rId3" Type="http://schemas.openxmlformats.org/officeDocument/2006/relationships/image" Target="../media/image19.png"/><Relationship Id="rId2" Type="http://schemas.openxmlformats.org/officeDocument/2006/relationships/tags" Target="../tags/tag626.xml"/><Relationship Id="rId10" Type="http://schemas.openxmlformats.org/officeDocument/2006/relationships/tags" Target="../tags/tag632.xml"/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7" Type="http://schemas.openxmlformats.org/officeDocument/2006/relationships/tags" Target="../tags/tag638.xml"/><Relationship Id="rId6" Type="http://schemas.openxmlformats.org/officeDocument/2006/relationships/tags" Target="../tags/tag637.xml"/><Relationship Id="rId5" Type="http://schemas.openxmlformats.org/officeDocument/2006/relationships/tags" Target="../tags/tag636.xml"/><Relationship Id="rId4" Type="http://schemas.openxmlformats.org/officeDocument/2006/relationships/tags" Target="../tags/tag635.xml"/><Relationship Id="rId3" Type="http://schemas.openxmlformats.org/officeDocument/2006/relationships/tags" Target="../tags/tag634.xml"/><Relationship Id="rId2" Type="http://schemas.openxmlformats.org/officeDocument/2006/relationships/tags" Target="../tags/tag633.xml"/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9" Type="http://schemas.openxmlformats.org/officeDocument/2006/relationships/tags" Target="../tags/tag646.xml"/><Relationship Id="rId8" Type="http://schemas.openxmlformats.org/officeDocument/2006/relationships/tags" Target="../tags/tag645.xml"/><Relationship Id="rId7" Type="http://schemas.openxmlformats.org/officeDocument/2006/relationships/tags" Target="../tags/tag644.xml"/><Relationship Id="rId6" Type="http://schemas.openxmlformats.org/officeDocument/2006/relationships/tags" Target="../tags/tag643.xml"/><Relationship Id="rId5" Type="http://schemas.openxmlformats.org/officeDocument/2006/relationships/tags" Target="../tags/tag642.xml"/><Relationship Id="rId4" Type="http://schemas.openxmlformats.org/officeDocument/2006/relationships/tags" Target="../tags/tag641.xml"/><Relationship Id="rId3" Type="http://schemas.openxmlformats.org/officeDocument/2006/relationships/tags" Target="../tags/tag640.xml"/><Relationship Id="rId2" Type="http://schemas.openxmlformats.org/officeDocument/2006/relationships/tags" Target="../tags/tag639.xml"/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5" Type="http://schemas.openxmlformats.org/officeDocument/2006/relationships/tags" Target="../tags/tag650.xml"/><Relationship Id="rId4" Type="http://schemas.openxmlformats.org/officeDocument/2006/relationships/tags" Target="../tags/tag649.xml"/><Relationship Id="rId3" Type="http://schemas.openxmlformats.org/officeDocument/2006/relationships/tags" Target="../tags/tag648.xml"/><Relationship Id="rId2" Type="http://schemas.openxmlformats.org/officeDocument/2006/relationships/tags" Target="../tags/tag647.xml"/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4" Type="http://schemas.openxmlformats.org/officeDocument/2006/relationships/tags" Target="../tags/tag653.xml"/><Relationship Id="rId3" Type="http://schemas.openxmlformats.org/officeDocument/2006/relationships/tags" Target="../tags/tag652.xml"/><Relationship Id="rId2" Type="http://schemas.openxmlformats.org/officeDocument/2006/relationships/tags" Target="../tags/tag651.xml"/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5" Type="http://schemas.openxmlformats.org/officeDocument/2006/relationships/tags" Target="../tags/tag657.xml"/><Relationship Id="rId4" Type="http://schemas.openxmlformats.org/officeDocument/2006/relationships/tags" Target="../tags/tag656.xml"/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6" Type="http://schemas.openxmlformats.org/officeDocument/2006/relationships/tags" Target="../tags/tag662.xml"/><Relationship Id="rId5" Type="http://schemas.openxmlformats.org/officeDocument/2006/relationships/tags" Target="../tags/tag661.xml"/><Relationship Id="rId4" Type="http://schemas.openxmlformats.org/officeDocument/2006/relationships/tags" Target="../tags/tag660.xml"/><Relationship Id="rId3" Type="http://schemas.openxmlformats.org/officeDocument/2006/relationships/tags" Target="../tags/tag659.xml"/><Relationship Id="rId2" Type="http://schemas.openxmlformats.org/officeDocument/2006/relationships/tags" Target="../tags/tag658.xml"/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9" Type="http://schemas.openxmlformats.org/officeDocument/2006/relationships/tags" Target="../tags/tag667.xml"/><Relationship Id="rId8" Type="http://schemas.openxmlformats.org/officeDocument/2006/relationships/tags" Target="../tags/tag666.xml"/><Relationship Id="rId7" Type="http://schemas.openxmlformats.org/officeDocument/2006/relationships/image" Target="../media/image22.png"/><Relationship Id="rId6" Type="http://schemas.openxmlformats.org/officeDocument/2006/relationships/tags" Target="../tags/tag665.xml"/><Relationship Id="rId5" Type="http://schemas.openxmlformats.org/officeDocument/2006/relationships/image" Target="../media/image21.png"/><Relationship Id="rId4" Type="http://schemas.openxmlformats.org/officeDocument/2006/relationships/tags" Target="../tags/tag664.xml"/><Relationship Id="rId3" Type="http://schemas.openxmlformats.org/officeDocument/2006/relationships/image" Target="../media/image19.png"/><Relationship Id="rId2" Type="http://schemas.openxmlformats.org/officeDocument/2006/relationships/tags" Target="../tags/tag663.xml"/><Relationship Id="rId11" Type="http://schemas.openxmlformats.org/officeDocument/2006/relationships/tags" Target="../tags/tag669.xml"/><Relationship Id="rId10" Type="http://schemas.openxmlformats.org/officeDocument/2006/relationships/tags" Target="../tags/tag668.xml"/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9" Type="http://schemas.openxmlformats.org/officeDocument/2006/relationships/tags" Target="../tags/tag681.xml"/><Relationship Id="rId8" Type="http://schemas.openxmlformats.org/officeDocument/2006/relationships/tags" Target="../tags/tag680.xml"/><Relationship Id="rId7" Type="http://schemas.openxmlformats.org/officeDocument/2006/relationships/tags" Target="../tags/tag679.xml"/><Relationship Id="rId6" Type="http://schemas.openxmlformats.org/officeDocument/2006/relationships/tags" Target="../tags/tag678.xml"/><Relationship Id="rId5" Type="http://schemas.openxmlformats.org/officeDocument/2006/relationships/image" Target="../media/image15.png"/><Relationship Id="rId4" Type="http://schemas.openxmlformats.org/officeDocument/2006/relationships/tags" Target="../tags/tag677.xml"/><Relationship Id="rId3" Type="http://schemas.openxmlformats.org/officeDocument/2006/relationships/image" Target="../media/image14.png"/><Relationship Id="rId2" Type="http://schemas.openxmlformats.org/officeDocument/2006/relationships/tags" Target="../tags/tag676.xml"/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6" Type="http://schemas.openxmlformats.org/officeDocument/2006/relationships/tags" Target="../tags/tag686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9" Type="http://schemas.openxmlformats.org/officeDocument/2006/relationships/tags" Target="../tags/tag691.xml"/><Relationship Id="rId8" Type="http://schemas.openxmlformats.org/officeDocument/2006/relationships/tags" Target="../tags/tag690.xml"/><Relationship Id="rId7" Type="http://schemas.openxmlformats.org/officeDocument/2006/relationships/image" Target="../media/image18.png"/><Relationship Id="rId6" Type="http://schemas.openxmlformats.org/officeDocument/2006/relationships/tags" Target="../tags/tag689.xml"/><Relationship Id="rId5" Type="http://schemas.openxmlformats.org/officeDocument/2006/relationships/image" Target="../media/image17.png"/><Relationship Id="rId4" Type="http://schemas.openxmlformats.org/officeDocument/2006/relationships/tags" Target="../tags/tag688.xml"/><Relationship Id="rId3" Type="http://schemas.openxmlformats.org/officeDocument/2006/relationships/image" Target="../media/image16.png"/><Relationship Id="rId2" Type="http://schemas.openxmlformats.org/officeDocument/2006/relationships/tags" Target="../tags/tag687.xml"/><Relationship Id="rId13" Type="http://schemas.openxmlformats.org/officeDocument/2006/relationships/tags" Target="../tags/tag695.xml"/><Relationship Id="rId12" Type="http://schemas.openxmlformats.org/officeDocument/2006/relationships/tags" Target="../tags/tag694.xml"/><Relationship Id="rId11" Type="http://schemas.openxmlformats.org/officeDocument/2006/relationships/tags" Target="../tags/tag693.xml"/><Relationship Id="rId10" Type="http://schemas.openxmlformats.org/officeDocument/2006/relationships/tags" Target="../tags/tag692.xml"/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9" Type="http://schemas.openxmlformats.org/officeDocument/2006/relationships/tags" Target="../tags/tag701.xml"/><Relationship Id="rId8" Type="http://schemas.openxmlformats.org/officeDocument/2006/relationships/tags" Target="../tags/tag700.xml"/><Relationship Id="rId7" Type="http://schemas.openxmlformats.org/officeDocument/2006/relationships/tags" Target="../tags/tag699.xml"/><Relationship Id="rId6" Type="http://schemas.openxmlformats.org/officeDocument/2006/relationships/tags" Target="../tags/tag698.xml"/><Relationship Id="rId5" Type="http://schemas.openxmlformats.org/officeDocument/2006/relationships/image" Target="../media/image20.png"/><Relationship Id="rId4" Type="http://schemas.openxmlformats.org/officeDocument/2006/relationships/tags" Target="../tags/tag697.xml"/><Relationship Id="rId3" Type="http://schemas.openxmlformats.org/officeDocument/2006/relationships/image" Target="../media/image19.png"/><Relationship Id="rId2" Type="http://schemas.openxmlformats.org/officeDocument/2006/relationships/tags" Target="../tags/tag696.xml"/><Relationship Id="rId10" Type="http://schemas.openxmlformats.org/officeDocument/2006/relationships/tags" Target="../tags/tag702.xml"/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7" Type="http://schemas.openxmlformats.org/officeDocument/2006/relationships/tags" Target="../tags/tag708.xml"/><Relationship Id="rId6" Type="http://schemas.openxmlformats.org/officeDocument/2006/relationships/tags" Target="../tags/tag707.xml"/><Relationship Id="rId5" Type="http://schemas.openxmlformats.org/officeDocument/2006/relationships/tags" Target="../tags/tag706.xml"/><Relationship Id="rId4" Type="http://schemas.openxmlformats.org/officeDocument/2006/relationships/tags" Target="../tags/tag705.xml"/><Relationship Id="rId3" Type="http://schemas.openxmlformats.org/officeDocument/2006/relationships/tags" Target="../tags/tag704.xml"/><Relationship Id="rId2" Type="http://schemas.openxmlformats.org/officeDocument/2006/relationships/tags" Target="../tags/tag703.xml"/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9" Type="http://schemas.openxmlformats.org/officeDocument/2006/relationships/tags" Target="../tags/tag716.xml"/><Relationship Id="rId8" Type="http://schemas.openxmlformats.org/officeDocument/2006/relationships/tags" Target="../tags/tag715.xml"/><Relationship Id="rId7" Type="http://schemas.openxmlformats.org/officeDocument/2006/relationships/tags" Target="../tags/tag714.xml"/><Relationship Id="rId6" Type="http://schemas.openxmlformats.org/officeDocument/2006/relationships/tags" Target="../tags/tag713.xml"/><Relationship Id="rId5" Type="http://schemas.openxmlformats.org/officeDocument/2006/relationships/tags" Target="../tags/tag712.xml"/><Relationship Id="rId4" Type="http://schemas.openxmlformats.org/officeDocument/2006/relationships/tags" Target="../tags/tag711.xml"/><Relationship Id="rId3" Type="http://schemas.openxmlformats.org/officeDocument/2006/relationships/tags" Target="../tags/tag710.xml"/><Relationship Id="rId2" Type="http://schemas.openxmlformats.org/officeDocument/2006/relationships/tags" Target="../tags/tag709.xml"/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5" Type="http://schemas.openxmlformats.org/officeDocument/2006/relationships/tags" Target="../tags/tag720.xml"/><Relationship Id="rId4" Type="http://schemas.openxmlformats.org/officeDocument/2006/relationships/tags" Target="../tags/tag719.xml"/><Relationship Id="rId3" Type="http://schemas.openxmlformats.org/officeDocument/2006/relationships/tags" Target="../tags/tag718.xml"/><Relationship Id="rId2" Type="http://schemas.openxmlformats.org/officeDocument/2006/relationships/tags" Target="../tags/tag717.xml"/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4" Type="http://schemas.openxmlformats.org/officeDocument/2006/relationships/tags" Target="../tags/tag723.xml"/><Relationship Id="rId3" Type="http://schemas.openxmlformats.org/officeDocument/2006/relationships/tags" Target="../tags/tag722.xml"/><Relationship Id="rId2" Type="http://schemas.openxmlformats.org/officeDocument/2006/relationships/tags" Target="../tags/tag721.xml"/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5" Type="http://schemas.openxmlformats.org/officeDocument/2006/relationships/tags" Target="../tags/tag727.xml"/><Relationship Id="rId4" Type="http://schemas.openxmlformats.org/officeDocument/2006/relationships/tags" Target="../tags/tag726.xml"/><Relationship Id="rId3" Type="http://schemas.openxmlformats.org/officeDocument/2006/relationships/tags" Target="../tags/tag725.xml"/><Relationship Id="rId2" Type="http://schemas.openxmlformats.org/officeDocument/2006/relationships/tags" Target="../tags/tag724.xml"/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6" Type="http://schemas.openxmlformats.org/officeDocument/2006/relationships/tags" Target="../tags/tag732.xml"/><Relationship Id="rId5" Type="http://schemas.openxmlformats.org/officeDocument/2006/relationships/tags" Target="../tags/tag731.xml"/><Relationship Id="rId4" Type="http://schemas.openxmlformats.org/officeDocument/2006/relationships/tags" Target="../tags/tag730.xml"/><Relationship Id="rId3" Type="http://schemas.openxmlformats.org/officeDocument/2006/relationships/tags" Target="../tags/tag729.xml"/><Relationship Id="rId2" Type="http://schemas.openxmlformats.org/officeDocument/2006/relationships/tags" Target="../tags/tag728.xml"/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9" Type="http://schemas.openxmlformats.org/officeDocument/2006/relationships/tags" Target="../tags/tag737.xml"/><Relationship Id="rId8" Type="http://schemas.openxmlformats.org/officeDocument/2006/relationships/tags" Target="../tags/tag736.xml"/><Relationship Id="rId7" Type="http://schemas.openxmlformats.org/officeDocument/2006/relationships/image" Target="../media/image22.png"/><Relationship Id="rId6" Type="http://schemas.openxmlformats.org/officeDocument/2006/relationships/tags" Target="../tags/tag735.xml"/><Relationship Id="rId5" Type="http://schemas.openxmlformats.org/officeDocument/2006/relationships/image" Target="../media/image21.png"/><Relationship Id="rId4" Type="http://schemas.openxmlformats.org/officeDocument/2006/relationships/tags" Target="../tags/tag734.xml"/><Relationship Id="rId3" Type="http://schemas.openxmlformats.org/officeDocument/2006/relationships/image" Target="../media/image19.png"/><Relationship Id="rId2" Type="http://schemas.openxmlformats.org/officeDocument/2006/relationships/tags" Target="../tags/tag733.xml"/><Relationship Id="rId11" Type="http://schemas.openxmlformats.org/officeDocument/2006/relationships/tags" Target="../tags/tag739.xml"/><Relationship Id="rId10" Type="http://schemas.openxmlformats.org/officeDocument/2006/relationships/tags" Target="../tags/tag738.xml"/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9" Type="http://schemas.openxmlformats.org/officeDocument/2006/relationships/tags" Target="../tags/tag751.xml"/><Relationship Id="rId8" Type="http://schemas.openxmlformats.org/officeDocument/2006/relationships/tags" Target="../tags/tag750.xml"/><Relationship Id="rId7" Type="http://schemas.openxmlformats.org/officeDocument/2006/relationships/tags" Target="../tags/tag749.xml"/><Relationship Id="rId6" Type="http://schemas.openxmlformats.org/officeDocument/2006/relationships/tags" Target="../tags/tag748.xml"/><Relationship Id="rId5" Type="http://schemas.openxmlformats.org/officeDocument/2006/relationships/image" Target="../media/image15.png"/><Relationship Id="rId4" Type="http://schemas.openxmlformats.org/officeDocument/2006/relationships/tags" Target="../tags/tag747.xml"/><Relationship Id="rId3" Type="http://schemas.openxmlformats.org/officeDocument/2006/relationships/image" Target="../media/image14.png"/><Relationship Id="rId2" Type="http://schemas.openxmlformats.org/officeDocument/2006/relationships/tags" Target="../tags/tag746.xml"/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6" Type="http://schemas.openxmlformats.org/officeDocument/2006/relationships/tags" Target="../tags/tag756.xml"/><Relationship Id="rId5" Type="http://schemas.openxmlformats.org/officeDocument/2006/relationships/tags" Target="../tags/tag755.xml"/><Relationship Id="rId4" Type="http://schemas.openxmlformats.org/officeDocument/2006/relationships/tags" Target="../tags/tag754.xml"/><Relationship Id="rId3" Type="http://schemas.openxmlformats.org/officeDocument/2006/relationships/tags" Target="../tags/tag753.xml"/><Relationship Id="rId2" Type="http://schemas.openxmlformats.org/officeDocument/2006/relationships/tags" Target="../tags/tag752.xml"/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9" Type="http://schemas.openxmlformats.org/officeDocument/2006/relationships/tags" Target="../tags/tag761.xml"/><Relationship Id="rId8" Type="http://schemas.openxmlformats.org/officeDocument/2006/relationships/tags" Target="../tags/tag760.xml"/><Relationship Id="rId7" Type="http://schemas.openxmlformats.org/officeDocument/2006/relationships/image" Target="../media/image18.png"/><Relationship Id="rId6" Type="http://schemas.openxmlformats.org/officeDocument/2006/relationships/tags" Target="../tags/tag759.xml"/><Relationship Id="rId5" Type="http://schemas.openxmlformats.org/officeDocument/2006/relationships/image" Target="../media/image17.png"/><Relationship Id="rId4" Type="http://schemas.openxmlformats.org/officeDocument/2006/relationships/tags" Target="../tags/tag758.xml"/><Relationship Id="rId3" Type="http://schemas.openxmlformats.org/officeDocument/2006/relationships/image" Target="../media/image16.png"/><Relationship Id="rId2" Type="http://schemas.openxmlformats.org/officeDocument/2006/relationships/tags" Target="../tags/tag757.xml"/><Relationship Id="rId13" Type="http://schemas.openxmlformats.org/officeDocument/2006/relationships/tags" Target="../tags/tag765.xml"/><Relationship Id="rId12" Type="http://schemas.openxmlformats.org/officeDocument/2006/relationships/tags" Target="../tags/tag764.xml"/><Relationship Id="rId11" Type="http://schemas.openxmlformats.org/officeDocument/2006/relationships/tags" Target="../tags/tag763.xml"/><Relationship Id="rId10" Type="http://schemas.openxmlformats.org/officeDocument/2006/relationships/tags" Target="../tags/tag762.xml"/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9" Type="http://schemas.openxmlformats.org/officeDocument/2006/relationships/tags" Target="../tags/tag771.xml"/><Relationship Id="rId8" Type="http://schemas.openxmlformats.org/officeDocument/2006/relationships/tags" Target="../tags/tag770.xml"/><Relationship Id="rId7" Type="http://schemas.openxmlformats.org/officeDocument/2006/relationships/tags" Target="../tags/tag769.xml"/><Relationship Id="rId6" Type="http://schemas.openxmlformats.org/officeDocument/2006/relationships/tags" Target="../tags/tag768.xml"/><Relationship Id="rId5" Type="http://schemas.openxmlformats.org/officeDocument/2006/relationships/image" Target="../media/image20.png"/><Relationship Id="rId4" Type="http://schemas.openxmlformats.org/officeDocument/2006/relationships/tags" Target="../tags/tag767.xml"/><Relationship Id="rId3" Type="http://schemas.openxmlformats.org/officeDocument/2006/relationships/image" Target="../media/image19.png"/><Relationship Id="rId2" Type="http://schemas.openxmlformats.org/officeDocument/2006/relationships/tags" Target="../tags/tag766.xml"/><Relationship Id="rId10" Type="http://schemas.openxmlformats.org/officeDocument/2006/relationships/tags" Target="../tags/tag772.xml"/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7" Type="http://schemas.openxmlformats.org/officeDocument/2006/relationships/tags" Target="../tags/tag778.xml"/><Relationship Id="rId6" Type="http://schemas.openxmlformats.org/officeDocument/2006/relationships/tags" Target="../tags/tag777.xml"/><Relationship Id="rId5" Type="http://schemas.openxmlformats.org/officeDocument/2006/relationships/tags" Target="../tags/tag776.xml"/><Relationship Id="rId4" Type="http://schemas.openxmlformats.org/officeDocument/2006/relationships/tags" Target="../tags/tag775.xml"/><Relationship Id="rId3" Type="http://schemas.openxmlformats.org/officeDocument/2006/relationships/tags" Target="../tags/tag774.xml"/><Relationship Id="rId2" Type="http://schemas.openxmlformats.org/officeDocument/2006/relationships/tags" Target="../tags/tag773.xml"/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9" Type="http://schemas.openxmlformats.org/officeDocument/2006/relationships/tags" Target="../tags/tag786.xml"/><Relationship Id="rId8" Type="http://schemas.openxmlformats.org/officeDocument/2006/relationships/tags" Target="../tags/tag785.xml"/><Relationship Id="rId7" Type="http://schemas.openxmlformats.org/officeDocument/2006/relationships/tags" Target="../tags/tag784.xml"/><Relationship Id="rId6" Type="http://schemas.openxmlformats.org/officeDocument/2006/relationships/tags" Target="../tags/tag783.xml"/><Relationship Id="rId5" Type="http://schemas.openxmlformats.org/officeDocument/2006/relationships/tags" Target="../tags/tag782.xml"/><Relationship Id="rId4" Type="http://schemas.openxmlformats.org/officeDocument/2006/relationships/tags" Target="../tags/tag781.xml"/><Relationship Id="rId3" Type="http://schemas.openxmlformats.org/officeDocument/2006/relationships/tags" Target="../tags/tag780.xml"/><Relationship Id="rId2" Type="http://schemas.openxmlformats.org/officeDocument/2006/relationships/tags" Target="../tags/tag779.xml"/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5" Type="http://schemas.openxmlformats.org/officeDocument/2006/relationships/tags" Target="../tags/tag790.xml"/><Relationship Id="rId4" Type="http://schemas.openxmlformats.org/officeDocument/2006/relationships/tags" Target="../tags/tag789.xml"/><Relationship Id="rId3" Type="http://schemas.openxmlformats.org/officeDocument/2006/relationships/tags" Target="../tags/tag788.xml"/><Relationship Id="rId2" Type="http://schemas.openxmlformats.org/officeDocument/2006/relationships/tags" Target="../tags/tag787.xml"/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4" Type="http://schemas.openxmlformats.org/officeDocument/2006/relationships/tags" Target="../tags/tag793.xml"/><Relationship Id="rId3" Type="http://schemas.openxmlformats.org/officeDocument/2006/relationships/tags" Target="../tags/tag792.xml"/><Relationship Id="rId2" Type="http://schemas.openxmlformats.org/officeDocument/2006/relationships/tags" Target="../tags/tag791.xml"/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5" Type="http://schemas.openxmlformats.org/officeDocument/2006/relationships/tags" Target="../tags/tag797.xml"/><Relationship Id="rId4" Type="http://schemas.openxmlformats.org/officeDocument/2006/relationships/tags" Target="../tags/tag796.xml"/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6" Type="http://schemas.openxmlformats.org/officeDocument/2006/relationships/tags" Target="../tags/tag802.xml"/><Relationship Id="rId5" Type="http://schemas.openxmlformats.org/officeDocument/2006/relationships/tags" Target="../tags/tag801.xml"/><Relationship Id="rId4" Type="http://schemas.openxmlformats.org/officeDocument/2006/relationships/tags" Target="../tags/tag800.xml"/><Relationship Id="rId3" Type="http://schemas.openxmlformats.org/officeDocument/2006/relationships/tags" Target="../tags/tag799.xml"/><Relationship Id="rId2" Type="http://schemas.openxmlformats.org/officeDocument/2006/relationships/tags" Target="../tags/tag798.xml"/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9" Type="http://schemas.openxmlformats.org/officeDocument/2006/relationships/tags" Target="../tags/tag807.xml"/><Relationship Id="rId8" Type="http://schemas.openxmlformats.org/officeDocument/2006/relationships/tags" Target="../tags/tag806.xml"/><Relationship Id="rId7" Type="http://schemas.openxmlformats.org/officeDocument/2006/relationships/image" Target="../media/image22.png"/><Relationship Id="rId6" Type="http://schemas.openxmlformats.org/officeDocument/2006/relationships/tags" Target="../tags/tag805.xml"/><Relationship Id="rId5" Type="http://schemas.openxmlformats.org/officeDocument/2006/relationships/image" Target="../media/image21.png"/><Relationship Id="rId4" Type="http://schemas.openxmlformats.org/officeDocument/2006/relationships/tags" Target="../tags/tag804.xml"/><Relationship Id="rId3" Type="http://schemas.openxmlformats.org/officeDocument/2006/relationships/image" Target="../media/image19.png"/><Relationship Id="rId2" Type="http://schemas.openxmlformats.org/officeDocument/2006/relationships/tags" Target="../tags/tag803.xml"/><Relationship Id="rId11" Type="http://schemas.openxmlformats.org/officeDocument/2006/relationships/tags" Target="../tags/tag809.xml"/><Relationship Id="rId10" Type="http://schemas.openxmlformats.org/officeDocument/2006/relationships/tags" Target="../tags/tag808.xml"/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9" Type="http://schemas.openxmlformats.org/officeDocument/2006/relationships/tags" Target="../tags/tag821.xml"/><Relationship Id="rId8" Type="http://schemas.openxmlformats.org/officeDocument/2006/relationships/tags" Target="../tags/tag820.xml"/><Relationship Id="rId7" Type="http://schemas.openxmlformats.org/officeDocument/2006/relationships/tags" Target="../tags/tag819.xml"/><Relationship Id="rId6" Type="http://schemas.openxmlformats.org/officeDocument/2006/relationships/tags" Target="../tags/tag818.xml"/><Relationship Id="rId5" Type="http://schemas.openxmlformats.org/officeDocument/2006/relationships/image" Target="../media/image15.png"/><Relationship Id="rId4" Type="http://schemas.openxmlformats.org/officeDocument/2006/relationships/tags" Target="../tags/tag817.xml"/><Relationship Id="rId3" Type="http://schemas.openxmlformats.org/officeDocument/2006/relationships/image" Target="../media/image14.png"/><Relationship Id="rId2" Type="http://schemas.openxmlformats.org/officeDocument/2006/relationships/tags" Target="../tags/tag816.xml"/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6" Type="http://schemas.openxmlformats.org/officeDocument/2006/relationships/tags" Target="../tags/tag826.xml"/><Relationship Id="rId5" Type="http://schemas.openxmlformats.org/officeDocument/2006/relationships/tags" Target="../tags/tag825.xml"/><Relationship Id="rId4" Type="http://schemas.openxmlformats.org/officeDocument/2006/relationships/tags" Target="../tags/tag824.xml"/><Relationship Id="rId3" Type="http://schemas.openxmlformats.org/officeDocument/2006/relationships/tags" Target="../tags/tag823.xml"/><Relationship Id="rId2" Type="http://schemas.openxmlformats.org/officeDocument/2006/relationships/tags" Target="../tags/tag822.xml"/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9" Type="http://schemas.openxmlformats.org/officeDocument/2006/relationships/tags" Target="../tags/tag831.xml"/><Relationship Id="rId8" Type="http://schemas.openxmlformats.org/officeDocument/2006/relationships/tags" Target="../tags/tag830.xml"/><Relationship Id="rId7" Type="http://schemas.openxmlformats.org/officeDocument/2006/relationships/image" Target="../media/image18.png"/><Relationship Id="rId6" Type="http://schemas.openxmlformats.org/officeDocument/2006/relationships/tags" Target="../tags/tag829.xml"/><Relationship Id="rId5" Type="http://schemas.openxmlformats.org/officeDocument/2006/relationships/image" Target="../media/image17.png"/><Relationship Id="rId4" Type="http://schemas.openxmlformats.org/officeDocument/2006/relationships/tags" Target="../tags/tag828.xml"/><Relationship Id="rId3" Type="http://schemas.openxmlformats.org/officeDocument/2006/relationships/image" Target="../media/image16.png"/><Relationship Id="rId2" Type="http://schemas.openxmlformats.org/officeDocument/2006/relationships/tags" Target="../tags/tag827.xml"/><Relationship Id="rId13" Type="http://schemas.openxmlformats.org/officeDocument/2006/relationships/tags" Target="../tags/tag835.xml"/><Relationship Id="rId12" Type="http://schemas.openxmlformats.org/officeDocument/2006/relationships/tags" Target="../tags/tag834.xml"/><Relationship Id="rId11" Type="http://schemas.openxmlformats.org/officeDocument/2006/relationships/tags" Target="../tags/tag833.xml"/><Relationship Id="rId10" Type="http://schemas.openxmlformats.org/officeDocument/2006/relationships/tags" Target="../tags/tag832.xml"/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9" Type="http://schemas.openxmlformats.org/officeDocument/2006/relationships/tags" Target="../tags/tag841.xml"/><Relationship Id="rId8" Type="http://schemas.openxmlformats.org/officeDocument/2006/relationships/tags" Target="../tags/tag840.xml"/><Relationship Id="rId7" Type="http://schemas.openxmlformats.org/officeDocument/2006/relationships/tags" Target="../tags/tag839.xml"/><Relationship Id="rId6" Type="http://schemas.openxmlformats.org/officeDocument/2006/relationships/tags" Target="../tags/tag838.xml"/><Relationship Id="rId5" Type="http://schemas.openxmlformats.org/officeDocument/2006/relationships/image" Target="../media/image20.png"/><Relationship Id="rId4" Type="http://schemas.openxmlformats.org/officeDocument/2006/relationships/tags" Target="../tags/tag837.xml"/><Relationship Id="rId3" Type="http://schemas.openxmlformats.org/officeDocument/2006/relationships/image" Target="../media/image19.png"/><Relationship Id="rId2" Type="http://schemas.openxmlformats.org/officeDocument/2006/relationships/tags" Target="../tags/tag836.xml"/><Relationship Id="rId10" Type="http://schemas.openxmlformats.org/officeDocument/2006/relationships/tags" Target="../tags/tag842.xml"/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7" Type="http://schemas.openxmlformats.org/officeDocument/2006/relationships/tags" Target="../tags/tag848.xml"/><Relationship Id="rId6" Type="http://schemas.openxmlformats.org/officeDocument/2006/relationships/tags" Target="../tags/tag847.xml"/><Relationship Id="rId5" Type="http://schemas.openxmlformats.org/officeDocument/2006/relationships/tags" Target="../tags/tag846.xml"/><Relationship Id="rId4" Type="http://schemas.openxmlformats.org/officeDocument/2006/relationships/tags" Target="../tags/tag845.xml"/><Relationship Id="rId3" Type="http://schemas.openxmlformats.org/officeDocument/2006/relationships/tags" Target="../tags/tag844.xml"/><Relationship Id="rId2" Type="http://schemas.openxmlformats.org/officeDocument/2006/relationships/tags" Target="../tags/tag843.xml"/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9" Type="http://schemas.openxmlformats.org/officeDocument/2006/relationships/tags" Target="../tags/tag856.xml"/><Relationship Id="rId8" Type="http://schemas.openxmlformats.org/officeDocument/2006/relationships/tags" Target="../tags/tag855.xml"/><Relationship Id="rId7" Type="http://schemas.openxmlformats.org/officeDocument/2006/relationships/tags" Target="../tags/tag854.xml"/><Relationship Id="rId6" Type="http://schemas.openxmlformats.org/officeDocument/2006/relationships/tags" Target="../tags/tag853.xml"/><Relationship Id="rId5" Type="http://schemas.openxmlformats.org/officeDocument/2006/relationships/tags" Target="../tags/tag852.xml"/><Relationship Id="rId4" Type="http://schemas.openxmlformats.org/officeDocument/2006/relationships/tags" Target="../tags/tag851.xml"/><Relationship Id="rId3" Type="http://schemas.openxmlformats.org/officeDocument/2006/relationships/tags" Target="../tags/tag850.xml"/><Relationship Id="rId2" Type="http://schemas.openxmlformats.org/officeDocument/2006/relationships/tags" Target="../tags/tag849.xml"/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5" Type="http://schemas.openxmlformats.org/officeDocument/2006/relationships/tags" Target="../tags/tag860.xml"/><Relationship Id="rId4" Type="http://schemas.openxmlformats.org/officeDocument/2006/relationships/tags" Target="../tags/tag859.xml"/><Relationship Id="rId3" Type="http://schemas.openxmlformats.org/officeDocument/2006/relationships/tags" Target="../tags/tag858.xml"/><Relationship Id="rId2" Type="http://schemas.openxmlformats.org/officeDocument/2006/relationships/tags" Target="../tags/tag857.xml"/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4" Type="http://schemas.openxmlformats.org/officeDocument/2006/relationships/tags" Target="../tags/tag863.xml"/><Relationship Id="rId3" Type="http://schemas.openxmlformats.org/officeDocument/2006/relationships/tags" Target="../tags/tag862.xml"/><Relationship Id="rId2" Type="http://schemas.openxmlformats.org/officeDocument/2006/relationships/tags" Target="../tags/tag861.xml"/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5" Type="http://schemas.openxmlformats.org/officeDocument/2006/relationships/tags" Target="../tags/tag867.xml"/><Relationship Id="rId4" Type="http://schemas.openxmlformats.org/officeDocument/2006/relationships/tags" Target="../tags/tag866.xml"/><Relationship Id="rId3" Type="http://schemas.openxmlformats.org/officeDocument/2006/relationships/tags" Target="../tags/tag865.xml"/><Relationship Id="rId2" Type="http://schemas.openxmlformats.org/officeDocument/2006/relationships/tags" Target="../tags/tag864.xml"/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6" Type="http://schemas.openxmlformats.org/officeDocument/2006/relationships/tags" Target="../tags/tag872.xml"/><Relationship Id="rId5" Type="http://schemas.openxmlformats.org/officeDocument/2006/relationships/tags" Target="../tags/tag871.xml"/><Relationship Id="rId4" Type="http://schemas.openxmlformats.org/officeDocument/2006/relationships/tags" Target="../tags/tag870.xml"/><Relationship Id="rId3" Type="http://schemas.openxmlformats.org/officeDocument/2006/relationships/tags" Target="../tags/tag869.xml"/><Relationship Id="rId2" Type="http://schemas.openxmlformats.org/officeDocument/2006/relationships/tags" Target="../tags/tag868.xml"/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9" Type="http://schemas.openxmlformats.org/officeDocument/2006/relationships/tags" Target="../tags/tag877.xml"/><Relationship Id="rId8" Type="http://schemas.openxmlformats.org/officeDocument/2006/relationships/tags" Target="../tags/tag876.xml"/><Relationship Id="rId7" Type="http://schemas.openxmlformats.org/officeDocument/2006/relationships/image" Target="../media/image22.png"/><Relationship Id="rId6" Type="http://schemas.openxmlformats.org/officeDocument/2006/relationships/tags" Target="../tags/tag875.xml"/><Relationship Id="rId5" Type="http://schemas.openxmlformats.org/officeDocument/2006/relationships/image" Target="../media/image21.png"/><Relationship Id="rId4" Type="http://schemas.openxmlformats.org/officeDocument/2006/relationships/tags" Target="../tags/tag874.xml"/><Relationship Id="rId3" Type="http://schemas.openxmlformats.org/officeDocument/2006/relationships/image" Target="../media/image19.png"/><Relationship Id="rId2" Type="http://schemas.openxmlformats.org/officeDocument/2006/relationships/tags" Target="../tags/tag873.xml"/><Relationship Id="rId11" Type="http://schemas.openxmlformats.org/officeDocument/2006/relationships/tags" Target="../tags/tag879.xml"/><Relationship Id="rId10" Type="http://schemas.openxmlformats.org/officeDocument/2006/relationships/tags" Target="../tags/tag878.xml"/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9" Type="http://schemas.openxmlformats.org/officeDocument/2006/relationships/tags" Target="../tags/tag891.xml"/><Relationship Id="rId8" Type="http://schemas.openxmlformats.org/officeDocument/2006/relationships/tags" Target="../tags/tag890.xml"/><Relationship Id="rId7" Type="http://schemas.openxmlformats.org/officeDocument/2006/relationships/tags" Target="../tags/tag889.xml"/><Relationship Id="rId6" Type="http://schemas.openxmlformats.org/officeDocument/2006/relationships/tags" Target="../tags/tag888.xml"/><Relationship Id="rId5" Type="http://schemas.openxmlformats.org/officeDocument/2006/relationships/image" Target="../media/image24.png"/><Relationship Id="rId4" Type="http://schemas.openxmlformats.org/officeDocument/2006/relationships/tags" Target="../tags/tag887.xml"/><Relationship Id="rId3" Type="http://schemas.openxmlformats.org/officeDocument/2006/relationships/image" Target="../media/image23.png"/><Relationship Id="rId2" Type="http://schemas.openxmlformats.org/officeDocument/2006/relationships/tags" Target="../tags/tag886.xml"/><Relationship Id="rId10" Type="http://schemas.openxmlformats.org/officeDocument/2006/relationships/tags" Target="../tags/tag892.xml"/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6" Type="http://schemas.openxmlformats.org/officeDocument/2006/relationships/tags" Target="../tags/tag897.xml"/><Relationship Id="rId5" Type="http://schemas.openxmlformats.org/officeDocument/2006/relationships/tags" Target="../tags/tag896.xml"/><Relationship Id="rId4" Type="http://schemas.openxmlformats.org/officeDocument/2006/relationships/tags" Target="../tags/tag895.xml"/><Relationship Id="rId3" Type="http://schemas.openxmlformats.org/officeDocument/2006/relationships/tags" Target="../tags/tag894.xml"/><Relationship Id="rId2" Type="http://schemas.openxmlformats.org/officeDocument/2006/relationships/tags" Target="../tags/tag893.xml"/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901.xml"/><Relationship Id="rId7" Type="http://schemas.openxmlformats.org/officeDocument/2006/relationships/image" Target="../media/image27.png"/><Relationship Id="rId6" Type="http://schemas.openxmlformats.org/officeDocument/2006/relationships/tags" Target="../tags/tag900.xml"/><Relationship Id="rId5" Type="http://schemas.openxmlformats.org/officeDocument/2006/relationships/image" Target="../media/image26.png"/><Relationship Id="rId4" Type="http://schemas.openxmlformats.org/officeDocument/2006/relationships/tags" Target="../tags/tag899.xml"/><Relationship Id="rId3" Type="http://schemas.openxmlformats.org/officeDocument/2006/relationships/image" Target="../media/image25.png"/><Relationship Id="rId2" Type="http://schemas.openxmlformats.org/officeDocument/2006/relationships/tags" Target="../tags/tag898.xml"/><Relationship Id="rId13" Type="http://schemas.openxmlformats.org/officeDocument/2006/relationships/tags" Target="../tags/tag905.xml"/><Relationship Id="rId12" Type="http://schemas.openxmlformats.org/officeDocument/2006/relationships/tags" Target="../tags/tag904.xml"/><Relationship Id="rId11" Type="http://schemas.openxmlformats.org/officeDocument/2006/relationships/tags" Target="../tags/tag903.xml"/><Relationship Id="rId10" Type="http://schemas.openxmlformats.org/officeDocument/2006/relationships/tags" Target="../tags/tag902.xml"/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9" Type="http://schemas.openxmlformats.org/officeDocument/2006/relationships/tags" Target="../tags/tag910.xml"/><Relationship Id="rId8" Type="http://schemas.openxmlformats.org/officeDocument/2006/relationships/tags" Target="../tags/tag909.xml"/><Relationship Id="rId7" Type="http://schemas.openxmlformats.org/officeDocument/2006/relationships/image" Target="../media/image30.png"/><Relationship Id="rId6" Type="http://schemas.openxmlformats.org/officeDocument/2006/relationships/tags" Target="../tags/tag908.xml"/><Relationship Id="rId5" Type="http://schemas.openxmlformats.org/officeDocument/2006/relationships/image" Target="../media/image29.png"/><Relationship Id="rId4" Type="http://schemas.openxmlformats.org/officeDocument/2006/relationships/tags" Target="../tags/tag907.xml"/><Relationship Id="rId3" Type="http://schemas.openxmlformats.org/officeDocument/2006/relationships/image" Target="../media/image25.png"/><Relationship Id="rId2" Type="http://schemas.openxmlformats.org/officeDocument/2006/relationships/tags" Target="../tags/tag906.xml"/><Relationship Id="rId12" Type="http://schemas.openxmlformats.org/officeDocument/2006/relationships/tags" Target="../tags/tag913.xml"/><Relationship Id="rId11" Type="http://schemas.openxmlformats.org/officeDocument/2006/relationships/tags" Target="../tags/tag912.xml"/><Relationship Id="rId10" Type="http://schemas.openxmlformats.org/officeDocument/2006/relationships/tags" Target="../tags/tag911.xml"/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7" Type="http://schemas.openxmlformats.org/officeDocument/2006/relationships/tags" Target="../tags/tag919.xml"/><Relationship Id="rId6" Type="http://schemas.openxmlformats.org/officeDocument/2006/relationships/tags" Target="../tags/tag918.xml"/><Relationship Id="rId5" Type="http://schemas.openxmlformats.org/officeDocument/2006/relationships/tags" Target="../tags/tag917.xml"/><Relationship Id="rId4" Type="http://schemas.openxmlformats.org/officeDocument/2006/relationships/tags" Target="../tags/tag916.xml"/><Relationship Id="rId3" Type="http://schemas.openxmlformats.org/officeDocument/2006/relationships/tags" Target="../tags/tag915.xml"/><Relationship Id="rId2" Type="http://schemas.openxmlformats.org/officeDocument/2006/relationships/tags" Target="../tags/tag914.xml"/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9" Type="http://schemas.openxmlformats.org/officeDocument/2006/relationships/tags" Target="../tags/tag927.xml"/><Relationship Id="rId8" Type="http://schemas.openxmlformats.org/officeDocument/2006/relationships/tags" Target="../tags/tag926.xml"/><Relationship Id="rId7" Type="http://schemas.openxmlformats.org/officeDocument/2006/relationships/tags" Target="../tags/tag925.xml"/><Relationship Id="rId6" Type="http://schemas.openxmlformats.org/officeDocument/2006/relationships/tags" Target="../tags/tag924.xml"/><Relationship Id="rId5" Type="http://schemas.openxmlformats.org/officeDocument/2006/relationships/tags" Target="../tags/tag923.xml"/><Relationship Id="rId4" Type="http://schemas.openxmlformats.org/officeDocument/2006/relationships/tags" Target="../tags/tag922.xml"/><Relationship Id="rId3" Type="http://schemas.openxmlformats.org/officeDocument/2006/relationships/tags" Target="../tags/tag921.xml"/><Relationship Id="rId2" Type="http://schemas.openxmlformats.org/officeDocument/2006/relationships/tags" Target="../tags/tag920.xml"/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5" Type="http://schemas.openxmlformats.org/officeDocument/2006/relationships/tags" Target="../tags/tag931.xml"/><Relationship Id="rId4" Type="http://schemas.openxmlformats.org/officeDocument/2006/relationships/tags" Target="../tags/tag930.xml"/><Relationship Id="rId3" Type="http://schemas.openxmlformats.org/officeDocument/2006/relationships/tags" Target="../tags/tag929.xml"/><Relationship Id="rId2" Type="http://schemas.openxmlformats.org/officeDocument/2006/relationships/tags" Target="../tags/tag928.xml"/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4" Type="http://schemas.openxmlformats.org/officeDocument/2006/relationships/tags" Target="../tags/tag934.xml"/><Relationship Id="rId3" Type="http://schemas.openxmlformats.org/officeDocument/2006/relationships/tags" Target="../tags/tag933.xml"/><Relationship Id="rId2" Type="http://schemas.openxmlformats.org/officeDocument/2006/relationships/tags" Target="../tags/tag932.xml"/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5" Type="http://schemas.openxmlformats.org/officeDocument/2006/relationships/tags" Target="../tags/tag938.xml"/><Relationship Id="rId4" Type="http://schemas.openxmlformats.org/officeDocument/2006/relationships/tags" Target="../tags/tag937.xml"/><Relationship Id="rId3" Type="http://schemas.openxmlformats.org/officeDocument/2006/relationships/tags" Target="../tags/tag936.xml"/><Relationship Id="rId2" Type="http://schemas.openxmlformats.org/officeDocument/2006/relationships/tags" Target="../tags/tag935.xml"/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6" Type="http://schemas.openxmlformats.org/officeDocument/2006/relationships/tags" Target="../tags/tag943.xml"/><Relationship Id="rId5" Type="http://schemas.openxmlformats.org/officeDocument/2006/relationships/tags" Target="../tags/tag942.xml"/><Relationship Id="rId4" Type="http://schemas.openxmlformats.org/officeDocument/2006/relationships/tags" Target="../tags/tag941.xml"/><Relationship Id="rId3" Type="http://schemas.openxmlformats.org/officeDocument/2006/relationships/tags" Target="../tags/tag940.xml"/><Relationship Id="rId2" Type="http://schemas.openxmlformats.org/officeDocument/2006/relationships/tags" Target="../tags/tag939.xml"/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9" Type="http://schemas.openxmlformats.org/officeDocument/2006/relationships/tags" Target="../tags/tag949.xml"/><Relationship Id="rId8" Type="http://schemas.openxmlformats.org/officeDocument/2006/relationships/tags" Target="../tags/tag948.xml"/><Relationship Id="rId7" Type="http://schemas.openxmlformats.org/officeDocument/2006/relationships/tags" Target="../tags/tag947.xml"/><Relationship Id="rId6" Type="http://schemas.openxmlformats.org/officeDocument/2006/relationships/tags" Target="../tags/tag946.xml"/><Relationship Id="rId5" Type="http://schemas.openxmlformats.org/officeDocument/2006/relationships/image" Target="../media/image31.png"/><Relationship Id="rId4" Type="http://schemas.openxmlformats.org/officeDocument/2006/relationships/tags" Target="../tags/tag945.xml"/><Relationship Id="rId3" Type="http://schemas.openxmlformats.org/officeDocument/2006/relationships/image" Target="../media/image23.png"/><Relationship Id="rId2" Type="http://schemas.openxmlformats.org/officeDocument/2006/relationships/tags" Target="../tags/tag944.xml"/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5" Type="http://schemas.openxmlformats.org/officeDocument/2006/relationships/tags" Target="../tags/tag953.xml"/><Relationship Id="rId4" Type="http://schemas.openxmlformats.org/officeDocument/2006/relationships/tags" Target="../tags/tag952.xml"/><Relationship Id="rId3" Type="http://schemas.openxmlformats.org/officeDocument/2006/relationships/tags" Target="../tags/tag951.xml"/><Relationship Id="rId2" Type="http://schemas.openxmlformats.org/officeDocument/2006/relationships/tags" Target="../tags/tag950.xml"/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tags" Target="../tags/tag5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tags" Target="../tags/tag8.xml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tags" Target="../tags/tag9.xml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单击此处编辑副标题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单击此处编辑副标题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形状 22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形状 221"/>
          <p:cNvSpPr/>
          <p:nvPr userDrawn="1">
            <p:custDataLst>
              <p:tags r:id="rId4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形状 22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形状 221"/>
          <p:cNvSpPr/>
          <p:nvPr userDrawn="1">
            <p:custDataLst>
              <p:tags r:id="rId6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形状 221"/>
          <p:cNvSpPr/>
          <p:nvPr userDrawn="1">
            <p:custDataLst>
              <p:tags r:id="rId7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形状 221"/>
          <p:cNvSpPr/>
          <p:nvPr userDrawn="1">
            <p:custDataLst>
              <p:tags r:id="rId8"/>
            </p:custDataLst>
          </p:nvPr>
        </p:nvSpPr>
        <p:spPr>
          <a:xfrm>
            <a:off x="11245410" y="206141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形状 221"/>
          <p:cNvSpPr/>
          <p:nvPr userDrawn="1">
            <p:custDataLst>
              <p:tags r:id="rId9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形状 221"/>
          <p:cNvSpPr/>
          <p:nvPr userDrawn="1">
            <p:custDataLst>
              <p:tags r:id="rId10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形状 221"/>
          <p:cNvSpPr/>
          <p:nvPr userDrawn="1">
            <p:custDataLst>
              <p:tags r:id="rId11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形状 221"/>
          <p:cNvSpPr/>
          <p:nvPr userDrawn="1">
            <p:custDataLst>
              <p:tags r:id="rId12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形状 221"/>
          <p:cNvSpPr/>
          <p:nvPr userDrawn="1">
            <p:custDataLst>
              <p:tags r:id="rId13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图形 2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98277" y="2998129"/>
            <a:ext cx="400050" cy="289560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894582" y="1000236"/>
            <a:ext cx="4210703" cy="48575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6"/>
            </p:custDataLst>
          </p:nvPr>
        </p:nvSpPr>
        <p:spPr>
          <a:xfrm>
            <a:off x="5243195" y="957580"/>
            <a:ext cx="6573520" cy="316547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7"/>
            </p:custDataLst>
          </p:nvPr>
        </p:nvSpPr>
        <p:spPr>
          <a:xfrm>
            <a:off x="5243195" y="4203065"/>
            <a:ext cx="6573520" cy="626745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31"/>
            </p:custDataLst>
          </p:nvPr>
        </p:nvSpPr>
        <p:spPr>
          <a:xfrm>
            <a:off x="5243195" y="4987086"/>
            <a:ext cx="1965325" cy="504000"/>
          </a:xfrm>
          <a:prstGeom prst="roundRect">
            <a:avLst>
              <a:gd name="adj" fmla="val 31786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eform 3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Freeform 1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1"/>
          <p:cNvSpPr/>
          <p:nvPr userDrawn="1">
            <p:custDataLst>
              <p:tags r:id="rId5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5"/>
          <p:cNvSpPr/>
          <p:nvPr userDrawn="1">
            <p:custDataLst>
              <p:tags r:id="rId6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18"/>
          <p:cNvSpPr/>
          <p:nvPr userDrawn="1">
            <p:custDataLst>
              <p:tags r:id="rId7"/>
            </p:custDataLst>
          </p:nvPr>
        </p:nvSpPr>
        <p:spPr>
          <a:xfrm>
            <a:off x="11245410" y="209002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sp>
        <p:nvSpPr>
          <p:cNvPr id="15" name="Freeform 211"/>
          <p:cNvSpPr/>
          <p:nvPr userDrawn="1">
            <p:custDataLst>
              <p:tags r:id="rId12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11"/>
          <p:cNvSpPr/>
          <p:nvPr userDrawn="1">
            <p:custDataLst>
              <p:tags r:id="rId13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3"/>
          <p:cNvSpPr/>
          <p:nvPr userDrawn="1">
            <p:custDataLst>
              <p:tags r:id="rId14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Freeform 12"/>
          <p:cNvSpPr/>
          <p:nvPr userDrawn="1">
            <p:custDataLst>
              <p:tags r:id="rId15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1"/>
          <p:cNvSpPr/>
          <p:nvPr userDrawn="1">
            <p:custDataLst>
              <p:tags r:id="rId16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Freeform 11"/>
          <p:cNvSpPr/>
          <p:nvPr userDrawn="1">
            <p:custDataLst>
              <p:tags r:id="rId17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1" name="图形 2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654300" y="927100"/>
            <a:ext cx="6883400" cy="1177925"/>
          </a:xfrm>
        </p:spPr>
        <p:txBody>
          <a:bodyPr wrap="square" anchor="b">
            <a:normAutofit/>
          </a:bodyPr>
          <a:lstStyle>
            <a:lvl1pPr algn="ctr">
              <a:defRPr sz="6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Freeform 3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1"/>
          <p:cNvSpPr/>
          <p:nvPr userDrawn="1">
            <p:custDataLst>
              <p:tags r:id="rId5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5"/>
          <p:cNvSpPr/>
          <p:nvPr userDrawn="1">
            <p:custDataLst>
              <p:tags r:id="rId6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118"/>
          <p:cNvSpPr/>
          <p:nvPr userDrawn="1">
            <p:custDataLst>
              <p:tags r:id="rId7"/>
            </p:custDataLst>
          </p:nvPr>
        </p:nvSpPr>
        <p:spPr>
          <a:xfrm>
            <a:off x="11245410" y="209002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sp>
        <p:nvSpPr>
          <p:cNvPr id="16" name="Freeform 211"/>
          <p:cNvSpPr/>
          <p:nvPr userDrawn="1">
            <p:custDataLst>
              <p:tags r:id="rId12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11"/>
          <p:cNvSpPr/>
          <p:nvPr userDrawn="1">
            <p:custDataLst>
              <p:tags r:id="rId13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Freeform 13"/>
          <p:cNvSpPr/>
          <p:nvPr userDrawn="1">
            <p:custDataLst>
              <p:tags r:id="rId14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2"/>
          <p:cNvSpPr/>
          <p:nvPr userDrawn="1">
            <p:custDataLst>
              <p:tags r:id="rId15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Freeform 11"/>
          <p:cNvSpPr/>
          <p:nvPr userDrawn="1">
            <p:custDataLst>
              <p:tags r:id="rId16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Freeform 11"/>
          <p:cNvSpPr/>
          <p:nvPr userDrawn="1">
            <p:custDataLst>
              <p:tags r:id="rId17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2" name="图形 2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12122" y="2960752"/>
            <a:ext cx="400050" cy="289560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 flipV="1">
            <a:off x="183551" y="1001649"/>
            <a:ext cx="400050" cy="2895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4"/>
            </p:custDataLst>
          </p:nvPr>
        </p:nvSpPr>
        <p:spPr>
          <a:xfrm>
            <a:off x="1524000" y="2658110"/>
            <a:ext cx="9144000" cy="1661160"/>
          </a:xfrm>
        </p:spPr>
        <p:txBody>
          <a:bodyPr wrap="square" anchor="t" anchorCtr="0">
            <a:normAutofit/>
          </a:bodyPr>
          <a:lstStyle>
            <a:lvl1pPr algn="ctr">
              <a:defRPr sz="48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5"/>
            </p:custDataLst>
          </p:nvPr>
        </p:nvSpPr>
        <p:spPr>
          <a:xfrm>
            <a:off x="1524000" y="4404995"/>
            <a:ext cx="9144000" cy="1249680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  <a:latin typeface="+mn-lt"/>
                <a:cs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6"/>
            </p:custDataLst>
          </p:nvPr>
        </p:nvSpPr>
        <p:spPr>
          <a:xfrm>
            <a:off x="4105275" y="1207135"/>
            <a:ext cx="3981450" cy="1365250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60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Freeform 3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1"/>
          <p:cNvSpPr/>
          <p:nvPr userDrawn="1">
            <p:custDataLst>
              <p:tags r:id="rId5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15"/>
          <p:cNvSpPr/>
          <p:nvPr userDrawn="1">
            <p:custDataLst>
              <p:tags r:id="rId6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Freeform 118"/>
          <p:cNvSpPr/>
          <p:nvPr userDrawn="1">
            <p:custDataLst>
              <p:tags r:id="rId7"/>
            </p:custDataLst>
          </p:nvPr>
        </p:nvSpPr>
        <p:spPr>
          <a:xfrm>
            <a:off x="11245410" y="206141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sp>
        <p:nvSpPr>
          <p:cNvPr id="17" name="Freeform 211"/>
          <p:cNvSpPr/>
          <p:nvPr userDrawn="1">
            <p:custDataLst>
              <p:tags r:id="rId12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11"/>
          <p:cNvSpPr/>
          <p:nvPr userDrawn="1">
            <p:custDataLst>
              <p:tags r:id="rId13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Freeform 13"/>
          <p:cNvSpPr/>
          <p:nvPr userDrawn="1">
            <p:custDataLst>
              <p:tags r:id="rId14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Freeform 12"/>
          <p:cNvSpPr/>
          <p:nvPr userDrawn="1">
            <p:custDataLst>
              <p:tags r:id="rId15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Freeform 11"/>
          <p:cNvSpPr/>
          <p:nvPr userDrawn="1">
            <p:custDataLst>
              <p:tags r:id="rId16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Freeform 11"/>
          <p:cNvSpPr/>
          <p:nvPr userDrawn="1">
            <p:custDataLst>
              <p:tags r:id="rId17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图形 25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67697" y="1291166"/>
            <a:ext cx="4839638" cy="42756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1139190" y="2019935"/>
            <a:ext cx="5990590" cy="157543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7"/>
            </p:custDataLst>
          </p:nvPr>
        </p:nvSpPr>
        <p:spPr>
          <a:xfrm>
            <a:off x="1158600" y="3723923"/>
            <a:ext cx="2029100" cy="504000"/>
          </a:xfrm>
          <a:prstGeom prst="roundRect">
            <a:avLst>
              <a:gd name="adj" fmla="val 31786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形状 22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形状 221"/>
          <p:cNvSpPr/>
          <p:nvPr userDrawn="1">
            <p:custDataLst>
              <p:tags r:id="rId4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形状 22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形状 221"/>
          <p:cNvSpPr/>
          <p:nvPr userDrawn="1">
            <p:custDataLst>
              <p:tags r:id="rId6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形状 221"/>
          <p:cNvSpPr/>
          <p:nvPr userDrawn="1">
            <p:custDataLst>
              <p:tags r:id="rId7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形状 221"/>
          <p:cNvSpPr/>
          <p:nvPr userDrawn="1">
            <p:custDataLst>
              <p:tags r:id="rId8"/>
            </p:custDataLst>
          </p:nvPr>
        </p:nvSpPr>
        <p:spPr>
          <a:xfrm>
            <a:off x="11245410" y="206141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形状 221"/>
          <p:cNvSpPr/>
          <p:nvPr userDrawn="1">
            <p:custDataLst>
              <p:tags r:id="rId9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形状 221"/>
          <p:cNvSpPr/>
          <p:nvPr userDrawn="1">
            <p:custDataLst>
              <p:tags r:id="rId10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形状 221"/>
          <p:cNvSpPr/>
          <p:nvPr userDrawn="1">
            <p:custDataLst>
              <p:tags r:id="rId11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形状 221"/>
          <p:cNvSpPr/>
          <p:nvPr userDrawn="1">
            <p:custDataLst>
              <p:tags r:id="rId12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形状 221"/>
          <p:cNvSpPr/>
          <p:nvPr userDrawn="1">
            <p:custDataLst>
              <p:tags r:id="rId13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图形 2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98277" y="2998129"/>
            <a:ext cx="400050" cy="289560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894582" y="1000236"/>
            <a:ext cx="4210703" cy="48575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6"/>
            </p:custDataLst>
          </p:nvPr>
        </p:nvSpPr>
        <p:spPr>
          <a:xfrm>
            <a:off x="5243195" y="957580"/>
            <a:ext cx="6573520" cy="316547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7"/>
            </p:custDataLst>
          </p:nvPr>
        </p:nvSpPr>
        <p:spPr>
          <a:xfrm>
            <a:off x="5243195" y="4203065"/>
            <a:ext cx="6573520" cy="626745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31"/>
            </p:custDataLst>
          </p:nvPr>
        </p:nvSpPr>
        <p:spPr>
          <a:xfrm>
            <a:off x="5243195" y="4987086"/>
            <a:ext cx="1965325" cy="504000"/>
          </a:xfrm>
          <a:prstGeom prst="roundRect">
            <a:avLst>
              <a:gd name="adj" fmla="val 31786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eform 3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Freeform 1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1"/>
          <p:cNvSpPr/>
          <p:nvPr userDrawn="1">
            <p:custDataLst>
              <p:tags r:id="rId5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5"/>
          <p:cNvSpPr/>
          <p:nvPr userDrawn="1">
            <p:custDataLst>
              <p:tags r:id="rId6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18"/>
          <p:cNvSpPr/>
          <p:nvPr userDrawn="1">
            <p:custDataLst>
              <p:tags r:id="rId7"/>
            </p:custDataLst>
          </p:nvPr>
        </p:nvSpPr>
        <p:spPr>
          <a:xfrm>
            <a:off x="11245410" y="209002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sp>
        <p:nvSpPr>
          <p:cNvPr id="15" name="Freeform 211"/>
          <p:cNvSpPr/>
          <p:nvPr userDrawn="1">
            <p:custDataLst>
              <p:tags r:id="rId12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11"/>
          <p:cNvSpPr/>
          <p:nvPr userDrawn="1">
            <p:custDataLst>
              <p:tags r:id="rId13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3"/>
          <p:cNvSpPr/>
          <p:nvPr userDrawn="1">
            <p:custDataLst>
              <p:tags r:id="rId14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Freeform 12"/>
          <p:cNvSpPr/>
          <p:nvPr userDrawn="1">
            <p:custDataLst>
              <p:tags r:id="rId15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1"/>
          <p:cNvSpPr/>
          <p:nvPr userDrawn="1">
            <p:custDataLst>
              <p:tags r:id="rId16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Freeform 11"/>
          <p:cNvSpPr/>
          <p:nvPr userDrawn="1">
            <p:custDataLst>
              <p:tags r:id="rId17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1" name="图形 2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654300" y="927100"/>
            <a:ext cx="6883400" cy="1177925"/>
          </a:xfrm>
        </p:spPr>
        <p:txBody>
          <a:bodyPr wrap="square" anchor="b">
            <a:normAutofit/>
          </a:bodyPr>
          <a:lstStyle>
            <a:lvl1pPr algn="ctr">
              <a:defRPr sz="6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Freeform 3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1"/>
          <p:cNvSpPr/>
          <p:nvPr userDrawn="1">
            <p:custDataLst>
              <p:tags r:id="rId5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5"/>
          <p:cNvSpPr/>
          <p:nvPr userDrawn="1">
            <p:custDataLst>
              <p:tags r:id="rId6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118"/>
          <p:cNvSpPr/>
          <p:nvPr userDrawn="1">
            <p:custDataLst>
              <p:tags r:id="rId7"/>
            </p:custDataLst>
          </p:nvPr>
        </p:nvSpPr>
        <p:spPr>
          <a:xfrm>
            <a:off x="11245410" y="209002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sp>
        <p:nvSpPr>
          <p:cNvPr id="16" name="Freeform 211"/>
          <p:cNvSpPr/>
          <p:nvPr userDrawn="1">
            <p:custDataLst>
              <p:tags r:id="rId12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11"/>
          <p:cNvSpPr/>
          <p:nvPr userDrawn="1">
            <p:custDataLst>
              <p:tags r:id="rId13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Freeform 13"/>
          <p:cNvSpPr/>
          <p:nvPr userDrawn="1">
            <p:custDataLst>
              <p:tags r:id="rId14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2"/>
          <p:cNvSpPr/>
          <p:nvPr userDrawn="1">
            <p:custDataLst>
              <p:tags r:id="rId15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Freeform 11"/>
          <p:cNvSpPr/>
          <p:nvPr userDrawn="1">
            <p:custDataLst>
              <p:tags r:id="rId16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Freeform 11"/>
          <p:cNvSpPr/>
          <p:nvPr userDrawn="1">
            <p:custDataLst>
              <p:tags r:id="rId17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2" name="图形 2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12122" y="2960752"/>
            <a:ext cx="400050" cy="289560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 flipV="1">
            <a:off x="183551" y="1001649"/>
            <a:ext cx="400050" cy="2895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4"/>
            </p:custDataLst>
          </p:nvPr>
        </p:nvSpPr>
        <p:spPr>
          <a:xfrm>
            <a:off x="1524000" y="2658110"/>
            <a:ext cx="9144000" cy="1661160"/>
          </a:xfrm>
        </p:spPr>
        <p:txBody>
          <a:bodyPr wrap="square" anchor="t" anchorCtr="0">
            <a:normAutofit/>
          </a:bodyPr>
          <a:lstStyle>
            <a:lvl1pPr algn="ctr">
              <a:defRPr sz="48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5"/>
            </p:custDataLst>
          </p:nvPr>
        </p:nvSpPr>
        <p:spPr>
          <a:xfrm>
            <a:off x="1524000" y="4404995"/>
            <a:ext cx="9144000" cy="1249680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  <a:latin typeface="+mn-lt"/>
                <a:cs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6"/>
            </p:custDataLst>
          </p:nvPr>
        </p:nvSpPr>
        <p:spPr>
          <a:xfrm>
            <a:off x="4105275" y="1207135"/>
            <a:ext cx="3981450" cy="1365250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60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Freeform 3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1"/>
          <p:cNvSpPr/>
          <p:nvPr userDrawn="1">
            <p:custDataLst>
              <p:tags r:id="rId5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15"/>
          <p:cNvSpPr/>
          <p:nvPr userDrawn="1">
            <p:custDataLst>
              <p:tags r:id="rId6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Freeform 118"/>
          <p:cNvSpPr/>
          <p:nvPr userDrawn="1">
            <p:custDataLst>
              <p:tags r:id="rId7"/>
            </p:custDataLst>
          </p:nvPr>
        </p:nvSpPr>
        <p:spPr>
          <a:xfrm>
            <a:off x="11245410" y="206141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sp>
        <p:nvSpPr>
          <p:cNvPr id="17" name="Freeform 211"/>
          <p:cNvSpPr/>
          <p:nvPr userDrawn="1">
            <p:custDataLst>
              <p:tags r:id="rId12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11"/>
          <p:cNvSpPr/>
          <p:nvPr userDrawn="1">
            <p:custDataLst>
              <p:tags r:id="rId13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Freeform 13"/>
          <p:cNvSpPr/>
          <p:nvPr userDrawn="1">
            <p:custDataLst>
              <p:tags r:id="rId14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Freeform 12"/>
          <p:cNvSpPr/>
          <p:nvPr userDrawn="1">
            <p:custDataLst>
              <p:tags r:id="rId15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Freeform 11"/>
          <p:cNvSpPr/>
          <p:nvPr userDrawn="1">
            <p:custDataLst>
              <p:tags r:id="rId16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Freeform 11"/>
          <p:cNvSpPr/>
          <p:nvPr userDrawn="1">
            <p:custDataLst>
              <p:tags r:id="rId17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图形 25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67697" y="1291166"/>
            <a:ext cx="4839638" cy="42756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1139190" y="2019935"/>
            <a:ext cx="5990590" cy="157543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7"/>
            </p:custDataLst>
          </p:nvPr>
        </p:nvSpPr>
        <p:spPr>
          <a:xfrm>
            <a:off x="1158600" y="3723923"/>
            <a:ext cx="2029100" cy="504000"/>
          </a:xfrm>
          <a:prstGeom prst="roundRect">
            <a:avLst>
              <a:gd name="adj" fmla="val 31786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形状 22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形状 221"/>
          <p:cNvSpPr/>
          <p:nvPr userDrawn="1">
            <p:custDataLst>
              <p:tags r:id="rId4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形状 22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形状 221"/>
          <p:cNvSpPr/>
          <p:nvPr userDrawn="1">
            <p:custDataLst>
              <p:tags r:id="rId6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形状 221"/>
          <p:cNvSpPr/>
          <p:nvPr userDrawn="1">
            <p:custDataLst>
              <p:tags r:id="rId7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形状 221"/>
          <p:cNvSpPr/>
          <p:nvPr userDrawn="1">
            <p:custDataLst>
              <p:tags r:id="rId8"/>
            </p:custDataLst>
          </p:nvPr>
        </p:nvSpPr>
        <p:spPr>
          <a:xfrm>
            <a:off x="11245410" y="206141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形状 221"/>
          <p:cNvSpPr/>
          <p:nvPr userDrawn="1">
            <p:custDataLst>
              <p:tags r:id="rId9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形状 221"/>
          <p:cNvSpPr/>
          <p:nvPr userDrawn="1">
            <p:custDataLst>
              <p:tags r:id="rId10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形状 221"/>
          <p:cNvSpPr/>
          <p:nvPr userDrawn="1">
            <p:custDataLst>
              <p:tags r:id="rId11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形状 221"/>
          <p:cNvSpPr/>
          <p:nvPr userDrawn="1">
            <p:custDataLst>
              <p:tags r:id="rId12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形状 221"/>
          <p:cNvSpPr/>
          <p:nvPr userDrawn="1">
            <p:custDataLst>
              <p:tags r:id="rId13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图形 2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98277" y="2998129"/>
            <a:ext cx="400050" cy="289560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894582" y="1000236"/>
            <a:ext cx="4210703" cy="48575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6"/>
            </p:custDataLst>
          </p:nvPr>
        </p:nvSpPr>
        <p:spPr>
          <a:xfrm>
            <a:off x="5243195" y="957580"/>
            <a:ext cx="6573520" cy="316547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7"/>
            </p:custDataLst>
          </p:nvPr>
        </p:nvSpPr>
        <p:spPr>
          <a:xfrm>
            <a:off x="5243195" y="4203065"/>
            <a:ext cx="6573520" cy="626745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31"/>
            </p:custDataLst>
          </p:nvPr>
        </p:nvSpPr>
        <p:spPr>
          <a:xfrm>
            <a:off x="5243195" y="4987086"/>
            <a:ext cx="1965325" cy="504000"/>
          </a:xfrm>
          <a:prstGeom prst="roundRect">
            <a:avLst>
              <a:gd name="adj" fmla="val 31786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eform 3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Freeform 1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1"/>
          <p:cNvSpPr/>
          <p:nvPr userDrawn="1">
            <p:custDataLst>
              <p:tags r:id="rId5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5"/>
          <p:cNvSpPr/>
          <p:nvPr userDrawn="1">
            <p:custDataLst>
              <p:tags r:id="rId6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18"/>
          <p:cNvSpPr/>
          <p:nvPr userDrawn="1">
            <p:custDataLst>
              <p:tags r:id="rId7"/>
            </p:custDataLst>
          </p:nvPr>
        </p:nvSpPr>
        <p:spPr>
          <a:xfrm>
            <a:off x="11245410" y="209002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sp>
        <p:nvSpPr>
          <p:cNvPr id="15" name="Freeform 211"/>
          <p:cNvSpPr/>
          <p:nvPr userDrawn="1">
            <p:custDataLst>
              <p:tags r:id="rId12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11"/>
          <p:cNvSpPr/>
          <p:nvPr userDrawn="1">
            <p:custDataLst>
              <p:tags r:id="rId13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3"/>
          <p:cNvSpPr/>
          <p:nvPr userDrawn="1">
            <p:custDataLst>
              <p:tags r:id="rId14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Freeform 12"/>
          <p:cNvSpPr/>
          <p:nvPr userDrawn="1">
            <p:custDataLst>
              <p:tags r:id="rId15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1"/>
          <p:cNvSpPr/>
          <p:nvPr userDrawn="1">
            <p:custDataLst>
              <p:tags r:id="rId16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Freeform 11"/>
          <p:cNvSpPr/>
          <p:nvPr userDrawn="1">
            <p:custDataLst>
              <p:tags r:id="rId17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1" name="图形 2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654300" y="927100"/>
            <a:ext cx="6883400" cy="1177925"/>
          </a:xfrm>
        </p:spPr>
        <p:txBody>
          <a:bodyPr wrap="square" anchor="b">
            <a:normAutofit/>
          </a:bodyPr>
          <a:lstStyle>
            <a:lvl1pPr algn="ctr">
              <a:defRPr sz="6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Freeform 3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1"/>
          <p:cNvSpPr/>
          <p:nvPr userDrawn="1">
            <p:custDataLst>
              <p:tags r:id="rId5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5"/>
          <p:cNvSpPr/>
          <p:nvPr userDrawn="1">
            <p:custDataLst>
              <p:tags r:id="rId6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118"/>
          <p:cNvSpPr/>
          <p:nvPr userDrawn="1">
            <p:custDataLst>
              <p:tags r:id="rId7"/>
            </p:custDataLst>
          </p:nvPr>
        </p:nvSpPr>
        <p:spPr>
          <a:xfrm>
            <a:off x="11245410" y="209002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sp>
        <p:nvSpPr>
          <p:cNvPr id="16" name="Freeform 211"/>
          <p:cNvSpPr/>
          <p:nvPr userDrawn="1">
            <p:custDataLst>
              <p:tags r:id="rId12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11"/>
          <p:cNvSpPr/>
          <p:nvPr userDrawn="1">
            <p:custDataLst>
              <p:tags r:id="rId13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Freeform 13"/>
          <p:cNvSpPr/>
          <p:nvPr userDrawn="1">
            <p:custDataLst>
              <p:tags r:id="rId14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2"/>
          <p:cNvSpPr/>
          <p:nvPr userDrawn="1">
            <p:custDataLst>
              <p:tags r:id="rId15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Freeform 11"/>
          <p:cNvSpPr/>
          <p:nvPr userDrawn="1">
            <p:custDataLst>
              <p:tags r:id="rId16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Freeform 11"/>
          <p:cNvSpPr/>
          <p:nvPr userDrawn="1">
            <p:custDataLst>
              <p:tags r:id="rId17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2" name="图形 2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12122" y="2960752"/>
            <a:ext cx="400050" cy="289560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 flipV="1">
            <a:off x="183551" y="1001649"/>
            <a:ext cx="400050" cy="2895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4"/>
            </p:custDataLst>
          </p:nvPr>
        </p:nvSpPr>
        <p:spPr>
          <a:xfrm>
            <a:off x="1524000" y="2658110"/>
            <a:ext cx="9144000" cy="1661160"/>
          </a:xfrm>
        </p:spPr>
        <p:txBody>
          <a:bodyPr wrap="square" anchor="t" anchorCtr="0">
            <a:normAutofit/>
          </a:bodyPr>
          <a:lstStyle>
            <a:lvl1pPr algn="ctr">
              <a:defRPr sz="48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5"/>
            </p:custDataLst>
          </p:nvPr>
        </p:nvSpPr>
        <p:spPr>
          <a:xfrm>
            <a:off x="1524000" y="4404995"/>
            <a:ext cx="9144000" cy="1249680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  <a:latin typeface="+mn-lt"/>
                <a:cs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6"/>
            </p:custDataLst>
          </p:nvPr>
        </p:nvSpPr>
        <p:spPr>
          <a:xfrm>
            <a:off x="4105275" y="1207135"/>
            <a:ext cx="3981450" cy="1365250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60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Freeform 31"/>
          <p:cNvSpPr/>
          <p:nvPr userDrawn="1">
            <p:custDataLst>
              <p:tags r:id="rId3"/>
            </p:custDataLst>
          </p:nvPr>
        </p:nvSpPr>
        <p:spPr>
          <a:xfrm>
            <a:off x="894582" y="206141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733425" cy="626935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1"/>
          <p:cNvSpPr/>
          <p:nvPr userDrawn="1">
            <p:custDataLst>
              <p:tags r:id="rId5"/>
            </p:custDataLst>
          </p:nvPr>
        </p:nvSpPr>
        <p:spPr>
          <a:xfrm>
            <a:off x="199819" y="206141"/>
            <a:ext cx="733424" cy="626744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15"/>
          <p:cNvSpPr/>
          <p:nvPr userDrawn="1">
            <p:custDataLst>
              <p:tags r:id="rId6"/>
            </p:custDataLst>
          </p:nvPr>
        </p:nvSpPr>
        <p:spPr>
          <a:xfrm>
            <a:off x="11458576" y="0"/>
            <a:ext cx="733424" cy="626935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Freeform 118"/>
          <p:cNvSpPr/>
          <p:nvPr userDrawn="1">
            <p:custDataLst>
              <p:tags r:id="rId7"/>
            </p:custDataLst>
          </p:nvPr>
        </p:nvSpPr>
        <p:spPr>
          <a:xfrm>
            <a:off x="11245410" y="206141"/>
            <a:ext cx="733425" cy="626744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44" y="314726"/>
            <a:ext cx="409575" cy="4095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407335" y="317587"/>
            <a:ext cx="409575" cy="409575"/>
          </a:xfrm>
          <a:prstGeom prst="rect">
            <a:avLst/>
          </a:prstGeom>
        </p:spPr>
      </p:pic>
      <p:sp>
        <p:nvSpPr>
          <p:cNvPr id="17" name="Freeform 211"/>
          <p:cNvSpPr/>
          <p:nvPr userDrawn="1">
            <p:custDataLst>
              <p:tags r:id="rId12"/>
            </p:custDataLst>
          </p:nvPr>
        </p:nvSpPr>
        <p:spPr>
          <a:xfrm>
            <a:off x="918088" y="6360586"/>
            <a:ext cx="10350095" cy="284033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11"/>
          <p:cNvSpPr/>
          <p:nvPr userDrawn="1">
            <p:custDataLst>
              <p:tags r:id="rId13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Freeform 13"/>
          <p:cNvSpPr/>
          <p:nvPr userDrawn="1">
            <p:custDataLst>
              <p:tags r:id="rId14"/>
            </p:custDataLst>
          </p:nvPr>
        </p:nvSpPr>
        <p:spPr>
          <a:xfrm>
            <a:off x="11458576" y="6231065"/>
            <a:ext cx="733424" cy="626935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Freeform 12"/>
          <p:cNvSpPr/>
          <p:nvPr userDrawn="1">
            <p:custDataLst>
              <p:tags r:id="rId15"/>
            </p:custDataLst>
          </p:nvPr>
        </p:nvSpPr>
        <p:spPr>
          <a:xfrm>
            <a:off x="11275086" y="6021990"/>
            <a:ext cx="733425" cy="62684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Freeform 11"/>
          <p:cNvSpPr/>
          <p:nvPr userDrawn="1">
            <p:custDataLst>
              <p:tags r:id="rId16"/>
            </p:custDataLst>
          </p:nvPr>
        </p:nvSpPr>
        <p:spPr>
          <a:xfrm>
            <a:off x="0" y="6231065"/>
            <a:ext cx="733425" cy="626935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Freeform 11"/>
          <p:cNvSpPr/>
          <p:nvPr userDrawn="1">
            <p:custDataLst>
              <p:tags r:id="rId17"/>
            </p:custDataLst>
          </p:nvPr>
        </p:nvSpPr>
        <p:spPr>
          <a:xfrm>
            <a:off x="183551" y="6017779"/>
            <a:ext cx="733424" cy="62684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图形 25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345476" y="6126412"/>
            <a:ext cx="409575" cy="409575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1437011" y="6130623"/>
            <a:ext cx="409575" cy="409575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67697" y="1291166"/>
            <a:ext cx="4839638" cy="42756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1139190" y="2019935"/>
            <a:ext cx="5990590" cy="157543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7"/>
            </p:custDataLst>
          </p:nvPr>
        </p:nvSpPr>
        <p:spPr>
          <a:xfrm>
            <a:off x="1158600" y="3723923"/>
            <a:ext cx="2029100" cy="504000"/>
          </a:xfrm>
          <a:prstGeom prst="roundRect">
            <a:avLst>
              <a:gd name="adj" fmla="val 31786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30000"/>
          </a:blip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1972310"/>
            <a:ext cx="7421880" cy="221869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838200" y="949960"/>
            <a:ext cx="10515600" cy="101536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4194175"/>
            <a:ext cx="2743200" cy="52641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12000"/>
          </a:blip>
          <a:srcRect t="2579"/>
          <a:stretch>
            <a:fillRect/>
          </a:stretch>
        </p:blipFill>
        <p:spPr>
          <a:xfrm>
            <a:off x="0" y="11430"/>
            <a:ext cx="12192635" cy="6846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21665" y="755650"/>
            <a:ext cx="3260090" cy="5563870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24000"/>
          </a:blip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900170" y="2228215"/>
            <a:ext cx="7291070" cy="3861435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wrap="none" tIns="0" rIns="0" bIns="0" anchor="b" anchorCtr="0">
            <a:norm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8810" cy="53975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2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背景.png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元素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5630" y="726"/>
            <a:ext cx="5245735" cy="6857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68680" y="2225675"/>
            <a:ext cx="6633896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en-US" sz="5800" i="0" u="none" strike="noStrike" cap="none" spc="0" normalizeH="0" baseline="0" dirty="0">
                <a:solidFill>
                  <a:schemeClr val="lt1">
                    <a:lumMod val="100000"/>
                  </a:schemeClr>
                </a:solidFill>
                <a:uFillTx/>
                <a:latin typeface="+mj-lt"/>
              </a:defRPr>
            </a:lvl1pPr>
          </a:lstStyle>
          <a:p>
            <a:pPr marL="0" marR="0" lvl="0" fontAlgn="auto">
              <a:lnSpc>
                <a:spcPct val="92000"/>
              </a:lnSpc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背景.png背景"/>
          <p:cNvPicPr/>
          <p:nvPr userDrawn="1">
            <p:custDataLst>
              <p:tags r:id="rId2"/>
            </p:custDataLst>
          </p:nvPr>
        </p:nvPicPr>
        <p:blipFill>
          <a:blip r:embed="rId3"/>
          <a:srcRect t="3852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1" name="图片 10" descr="/Users/wangweisen/Desktop/空间.png空间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2349501"/>
            <a:ext cx="4219125" cy="4508499"/>
          </a:xfrm>
          <a:prstGeom prst="rect">
            <a:avLst/>
          </a:prstGeom>
        </p:spPr>
      </p:pic>
      <p:pic>
        <p:nvPicPr>
          <p:cNvPr id="12" name="图片 11" descr="/Users/wangweisen/Desktop/星辰.png星辰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370421" y="0"/>
            <a:ext cx="1821579" cy="25187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312335" y="834030"/>
            <a:ext cx="3236348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cxnSp>
        <p:nvCxnSpPr>
          <p:cNvPr id="13" name="直接连接符 12"/>
          <p:cNvCxnSpPr/>
          <p:nvPr userDrawn="1">
            <p:custDataLst>
              <p:tags r:id="rId12"/>
            </p:custDataLst>
          </p:nvPr>
        </p:nvCxnSpPr>
        <p:spPr>
          <a:xfrm>
            <a:off x="5374588" y="2266919"/>
            <a:ext cx="3174095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3"/>
            </p:custDataLst>
          </p:nvPr>
        </p:nvCxnSpPr>
        <p:spPr>
          <a:xfrm>
            <a:off x="5312335" y="2266919"/>
            <a:ext cx="651201" cy="0"/>
          </a:xfrm>
          <a:prstGeom prst="line">
            <a:avLst/>
          </a:prstGeom>
          <a:ln w="889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65"/>
            <a:ext cx="12191930" cy="6857588"/>
          </a:xfrm>
          <a:prstGeom prst="rect">
            <a:avLst/>
          </a:prstGeom>
        </p:spPr>
      </p:pic>
      <p:pic>
        <p:nvPicPr>
          <p:cNvPr id="10" name="图片 9" descr="/Users/wangweisen/Desktop/xingqiu.pngxingqiu"/>
          <p:cNvPicPr/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836467" y="728365"/>
            <a:ext cx="5355520" cy="5398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04265" y="3350260"/>
            <a:ext cx="6342380" cy="1151890"/>
          </a:xfrm>
        </p:spPr>
        <p:txBody>
          <a:bodyPr wrap="square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54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104265" y="1089025"/>
            <a:ext cx="6342380" cy="2200275"/>
          </a:xfrm>
        </p:spPr>
        <p:txBody>
          <a:bodyPr wrap="non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0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32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28725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859078"/>
            <a:ext cx="5157787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2872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859078"/>
            <a:ext cx="5183188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4799" y="360000"/>
            <a:ext cx="10802402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798" y="1228725"/>
            <a:ext cx="10811401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背景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3" name="图片 12" descr="/Users/wangweisen/Desktop/星期.png星期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970612" cy="1726552"/>
          </a:xfrm>
          <a:prstGeom prst="rect">
            <a:avLst/>
          </a:prstGeom>
        </p:spPr>
      </p:pic>
      <p:pic>
        <p:nvPicPr>
          <p:cNvPr id="15" name="图片 14" descr="/Users/wangweisen/Desktop/飞向太空.png飞向太空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637189" y="2318944"/>
            <a:ext cx="5554811" cy="4539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872011" y="2263033"/>
            <a:ext cx="7892427" cy="2331934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5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背景.png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元素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5630" y="726"/>
            <a:ext cx="5245735" cy="6857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68680" y="2225675"/>
            <a:ext cx="6633896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en-US" sz="5800" i="0" u="none" strike="noStrike" cap="none" spc="0" normalizeH="0" baseline="0" dirty="0">
                <a:solidFill>
                  <a:schemeClr val="lt1">
                    <a:lumMod val="100000"/>
                  </a:schemeClr>
                </a:solidFill>
                <a:uFillTx/>
                <a:latin typeface="+mj-lt"/>
              </a:defRPr>
            </a:lvl1pPr>
          </a:lstStyle>
          <a:p>
            <a:pPr marL="0" marR="0" lvl="0" fontAlgn="auto">
              <a:lnSpc>
                <a:spcPct val="92000"/>
              </a:lnSpc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背景.png背景"/>
          <p:cNvPicPr/>
          <p:nvPr userDrawn="1">
            <p:custDataLst>
              <p:tags r:id="rId2"/>
            </p:custDataLst>
          </p:nvPr>
        </p:nvPicPr>
        <p:blipFill>
          <a:blip r:embed="rId3"/>
          <a:srcRect t="3852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1" name="图片 10" descr="/Users/wangweisen/Desktop/空间.png空间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2349501"/>
            <a:ext cx="4219125" cy="4508499"/>
          </a:xfrm>
          <a:prstGeom prst="rect">
            <a:avLst/>
          </a:prstGeom>
        </p:spPr>
      </p:pic>
      <p:pic>
        <p:nvPicPr>
          <p:cNvPr id="12" name="图片 11" descr="/Users/wangweisen/Desktop/星辰.png星辰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370421" y="0"/>
            <a:ext cx="1821579" cy="25187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312335" y="834030"/>
            <a:ext cx="3236348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cxnSp>
        <p:nvCxnSpPr>
          <p:cNvPr id="13" name="直接连接符 12"/>
          <p:cNvCxnSpPr/>
          <p:nvPr userDrawn="1">
            <p:custDataLst>
              <p:tags r:id="rId12"/>
            </p:custDataLst>
          </p:nvPr>
        </p:nvCxnSpPr>
        <p:spPr>
          <a:xfrm>
            <a:off x="5374588" y="2266919"/>
            <a:ext cx="3174095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3"/>
            </p:custDataLst>
          </p:nvPr>
        </p:nvCxnSpPr>
        <p:spPr>
          <a:xfrm>
            <a:off x="5312335" y="2266919"/>
            <a:ext cx="651201" cy="0"/>
          </a:xfrm>
          <a:prstGeom prst="line">
            <a:avLst/>
          </a:prstGeom>
          <a:ln w="889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65"/>
            <a:ext cx="12191930" cy="6857588"/>
          </a:xfrm>
          <a:prstGeom prst="rect">
            <a:avLst/>
          </a:prstGeom>
        </p:spPr>
      </p:pic>
      <p:pic>
        <p:nvPicPr>
          <p:cNvPr id="10" name="图片 9" descr="/Users/wangweisen/Desktop/xingqiu.pngxingqiu"/>
          <p:cNvPicPr/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836467" y="728365"/>
            <a:ext cx="5355520" cy="5398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04265" y="3350260"/>
            <a:ext cx="6342380" cy="1151890"/>
          </a:xfrm>
        </p:spPr>
        <p:txBody>
          <a:bodyPr wrap="square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54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104265" y="1089025"/>
            <a:ext cx="6342380" cy="2200275"/>
          </a:xfrm>
        </p:spPr>
        <p:txBody>
          <a:bodyPr wrap="non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0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32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28725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859078"/>
            <a:ext cx="5157787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2872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859078"/>
            <a:ext cx="5183188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4799" y="360000"/>
            <a:ext cx="10802402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798" y="1228725"/>
            <a:ext cx="10811401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背景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3" name="图片 12" descr="/Users/wangweisen/Desktop/星期.png星期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970612" cy="1726552"/>
          </a:xfrm>
          <a:prstGeom prst="rect">
            <a:avLst/>
          </a:prstGeom>
        </p:spPr>
      </p:pic>
      <p:pic>
        <p:nvPicPr>
          <p:cNvPr id="15" name="图片 14" descr="/Users/wangweisen/Desktop/飞向太空.png飞向太空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637189" y="2318944"/>
            <a:ext cx="5554811" cy="4539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872011" y="2263033"/>
            <a:ext cx="7892427" cy="2331934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5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背景.png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元素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5630" y="726"/>
            <a:ext cx="5245735" cy="6857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68680" y="2225675"/>
            <a:ext cx="6633896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en-US" sz="5800" i="0" u="none" strike="noStrike" cap="none" spc="0" normalizeH="0" baseline="0" dirty="0">
                <a:solidFill>
                  <a:schemeClr val="lt1">
                    <a:lumMod val="100000"/>
                  </a:schemeClr>
                </a:solidFill>
                <a:uFillTx/>
                <a:latin typeface="+mj-lt"/>
              </a:defRPr>
            </a:lvl1pPr>
          </a:lstStyle>
          <a:p>
            <a:pPr marL="0" marR="0" lvl="0" fontAlgn="auto">
              <a:lnSpc>
                <a:spcPct val="92000"/>
              </a:lnSpc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背景.png背景"/>
          <p:cNvPicPr/>
          <p:nvPr userDrawn="1">
            <p:custDataLst>
              <p:tags r:id="rId2"/>
            </p:custDataLst>
          </p:nvPr>
        </p:nvPicPr>
        <p:blipFill>
          <a:blip r:embed="rId3"/>
          <a:srcRect t="3852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1" name="图片 10" descr="/Users/wangweisen/Desktop/空间.png空间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2349501"/>
            <a:ext cx="4219125" cy="4508499"/>
          </a:xfrm>
          <a:prstGeom prst="rect">
            <a:avLst/>
          </a:prstGeom>
        </p:spPr>
      </p:pic>
      <p:pic>
        <p:nvPicPr>
          <p:cNvPr id="12" name="图片 11" descr="/Users/wangweisen/Desktop/星辰.png星辰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370421" y="0"/>
            <a:ext cx="1821579" cy="25187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312335" y="834030"/>
            <a:ext cx="3236348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cxnSp>
        <p:nvCxnSpPr>
          <p:cNvPr id="13" name="直接连接符 12"/>
          <p:cNvCxnSpPr/>
          <p:nvPr userDrawn="1">
            <p:custDataLst>
              <p:tags r:id="rId12"/>
            </p:custDataLst>
          </p:nvPr>
        </p:nvCxnSpPr>
        <p:spPr>
          <a:xfrm>
            <a:off x="5374588" y="2266919"/>
            <a:ext cx="3174095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3"/>
            </p:custDataLst>
          </p:nvPr>
        </p:nvCxnSpPr>
        <p:spPr>
          <a:xfrm>
            <a:off x="5312335" y="2266919"/>
            <a:ext cx="651201" cy="0"/>
          </a:xfrm>
          <a:prstGeom prst="line">
            <a:avLst/>
          </a:prstGeom>
          <a:ln w="889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65"/>
            <a:ext cx="12191930" cy="6857588"/>
          </a:xfrm>
          <a:prstGeom prst="rect">
            <a:avLst/>
          </a:prstGeom>
        </p:spPr>
      </p:pic>
      <p:pic>
        <p:nvPicPr>
          <p:cNvPr id="10" name="图片 9" descr="/Users/wangweisen/Desktop/xingqiu.pngxingqiu"/>
          <p:cNvPicPr/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836467" y="728365"/>
            <a:ext cx="5355520" cy="5398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04265" y="3350260"/>
            <a:ext cx="6342380" cy="1151890"/>
          </a:xfrm>
        </p:spPr>
        <p:txBody>
          <a:bodyPr wrap="square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54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104265" y="1089025"/>
            <a:ext cx="6342380" cy="2200275"/>
          </a:xfrm>
        </p:spPr>
        <p:txBody>
          <a:bodyPr wrap="non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0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32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28725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859078"/>
            <a:ext cx="5157787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2872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859078"/>
            <a:ext cx="5183188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4799" y="360000"/>
            <a:ext cx="10802402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798" y="1228725"/>
            <a:ext cx="10811401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背景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3" name="图片 12" descr="/Users/wangweisen/Desktop/星期.png星期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970612" cy="1726552"/>
          </a:xfrm>
          <a:prstGeom prst="rect">
            <a:avLst/>
          </a:prstGeom>
        </p:spPr>
      </p:pic>
      <p:pic>
        <p:nvPicPr>
          <p:cNvPr id="15" name="图片 14" descr="/Users/wangweisen/Desktop/飞向太空.png飞向太空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637189" y="2318944"/>
            <a:ext cx="5554811" cy="4539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872011" y="2263033"/>
            <a:ext cx="7892427" cy="2331934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5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背景.png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元素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5630" y="726"/>
            <a:ext cx="5245735" cy="6857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68680" y="2225675"/>
            <a:ext cx="6633896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en-US" sz="5800" i="0" u="none" strike="noStrike" cap="none" spc="0" normalizeH="0" baseline="0" dirty="0">
                <a:solidFill>
                  <a:schemeClr val="lt1">
                    <a:lumMod val="100000"/>
                  </a:schemeClr>
                </a:solidFill>
                <a:uFillTx/>
                <a:latin typeface="+mj-lt"/>
              </a:defRPr>
            </a:lvl1pPr>
          </a:lstStyle>
          <a:p>
            <a:pPr marL="0" marR="0" lvl="0" fontAlgn="auto">
              <a:lnSpc>
                <a:spcPct val="92000"/>
              </a:lnSpc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背景.png背景"/>
          <p:cNvPicPr/>
          <p:nvPr userDrawn="1">
            <p:custDataLst>
              <p:tags r:id="rId2"/>
            </p:custDataLst>
          </p:nvPr>
        </p:nvPicPr>
        <p:blipFill>
          <a:blip r:embed="rId3"/>
          <a:srcRect t="3852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1" name="图片 10" descr="/Users/wangweisen/Desktop/空间.png空间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2349501"/>
            <a:ext cx="4219125" cy="4508499"/>
          </a:xfrm>
          <a:prstGeom prst="rect">
            <a:avLst/>
          </a:prstGeom>
        </p:spPr>
      </p:pic>
      <p:pic>
        <p:nvPicPr>
          <p:cNvPr id="12" name="图片 11" descr="/Users/wangweisen/Desktop/星辰.png星辰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370421" y="0"/>
            <a:ext cx="1821579" cy="25187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312335" y="834030"/>
            <a:ext cx="3236348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cxnSp>
        <p:nvCxnSpPr>
          <p:cNvPr id="13" name="直接连接符 12"/>
          <p:cNvCxnSpPr/>
          <p:nvPr userDrawn="1">
            <p:custDataLst>
              <p:tags r:id="rId12"/>
            </p:custDataLst>
          </p:nvPr>
        </p:nvCxnSpPr>
        <p:spPr>
          <a:xfrm>
            <a:off x="5374588" y="2266919"/>
            <a:ext cx="3174095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3"/>
            </p:custDataLst>
          </p:nvPr>
        </p:nvCxnSpPr>
        <p:spPr>
          <a:xfrm>
            <a:off x="5312335" y="2266919"/>
            <a:ext cx="651201" cy="0"/>
          </a:xfrm>
          <a:prstGeom prst="line">
            <a:avLst/>
          </a:prstGeom>
          <a:ln w="889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65"/>
            <a:ext cx="12191930" cy="6857588"/>
          </a:xfrm>
          <a:prstGeom prst="rect">
            <a:avLst/>
          </a:prstGeom>
        </p:spPr>
      </p:pic>
      <p:pic>
        <p:nvPicPr>
          <p:cNvPr id="10" name="图片 9" descr="/Users/wangweisen/Desktop/xingqiu.pngxingqiu"/>
          <p:cNvPicPr/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836467" y="728365"/>
            <a:ext cx="5355520" cy="5398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04265" y="3350260"/>
            <a:ext cx="6342380" cy="1151890"/>
          </a:xfrm>
        </p:spPr>
        <p:txBody>
          <a:bodyPr wrap="square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54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104265" y="1089025"/>
            <a:ext cx="6342380" cy="2200275"/>
          </a:xfrm>
        </p:spPr>
        <p:txBody>
          <a:bodyPr wrap="non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0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32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28725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859078"/>
            <a:ext cx="5157787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2872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859078"/>
            <a:ext cx="5183188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4799" y="360000"/>
            <a:ext cx="10802402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798" y="1228725"/>
            <a:ext cx="10811401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单击此处编辑副标题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背景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3" name="图片 12" descr="/Users/wangweisen/Desktop/星期.png星期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970612" cy="1726552"/>
          </a:xfrm>
          <a:prstGeom prst="rect">
            <a:avLst/>
          </a:prstGeom>
        </p:spPr>
      </p:pic>
      <p:pic>
        <p:nvPicPr>
          <p:cNvPr id="15" name="图片 14" descr="/Users/wangweisen/Desktop/飞向太空.png飞向太空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637189" y="2318944"/>
            <a:ext cx="5554811" cy="4539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872011" y="2263033"/>
            <a:ext cx="7892427" cy="2331934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5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背景.png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元素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5630" y="726"/>
            <a:ext cx="5245735" cy="6857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68680" y="2225675"/>
            <a:ext cx="6633896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en-US" sz="5800" i="0" u="none" strike="noStrike" cap="none" spc="0" normalizeH="0" baseline="0" dirty="0">
                <a:solidFill>
                  <a:schemeClr val="lt1">
                    <a:lumMod val="100000"/>
                  </a:schemeClr>
                </a:solidFill>
                <a:uFillTx/>
                <a:latin typeface="+mj-lt"/>
              </a:defRPr>
            </a:lvl1pPr>
          </a:lstStyle>
          <a:p>
            <a:pPr marL="0" marR="0" lvl="0" fontAlgn="auto">
              <a:lnSpc>
                <a:spcPct val="92000"/>
              </a:lnSpc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背景.png背景"/>
          <p:cNvPicPr/>
          <p:nvPr userDrawn="1">
            <p:custDataLst>
              <p:tags r:id="rId2"/>
            </p:custDataLst>
          </p:nvPr>
        </p:nvPicPr>
        <p:blipFill>
          <a:blip r:embed="rId3"/>
          <a:srcRect t="3852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1" name="图片 10" descr="/Users/wangweisen/Desktop/空间.png空间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2349501"/>
            <a:ext cx="4219125" cy="4508499"/>
          </a:xfrm>
          <a:prstGeom prst="rect">
            <a:avLst/>
          </a:prstGeom>
        </p:spPr>
      </p:pic>
      <p:pic>
        <p:nvPicPr>
          <p:cNvPr id="12" name="图片 11" descr="/Users/wangweisen/Desktop/星辰.png星辰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370421" y="0"/>
            <a:ext cx="1821579" cy="25187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312335" y="834030"/>
            <a:ext cx="3236348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cxnSp>
        <p:nvCxnSpPr>
          <p:cNvPr id="13" name="直接连接符 12"/>
          <p:cNvCxnSpPr/>
          <p:nvPr userDrawn="1">
            <p:custDataLst>
              <p:tags r:id="rId12"/>
            </p:custDataLst>
          </p:nvPr>
        </p:nvCxnSpPr>
        <p:spPr>
          <a:xfrm>
            <a:off x="5374588" y="2266919"/>
            <a:ext cx="3174095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3"/>
            </p:custDataLst>
          </p:nvPr>
        </p:nvCxnSpPr>
        <p:spPr>
          <a:xfrm>
            <a:off x="5312335" y="2266919"/>
            <a:ext cx="651201" cy="0"/>
          </a:xfrm>
          <a:prstGeom prst="line">
            <a:avLst/>
          </a:prstGeom>
          <a:ln w="889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65"/>
            <a:ext cx="12191930" cy="6857588"/>
          </a:xfrm>
          <a:prstGeom prst="rect">
            <a:avLst/>
          </a:prstGeom>
        </p:spPr>
      </p:pic>
      <p:pic>
        <p:nvPicPr>
          <p:cNvPr id="10" name="图片 9" descr="/Users/wangweisen/Desktop/xingqiu.pngxingqiu"/>
          <p:cNvPicPr/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836467" y="728365"/>
            <a:ext cx="5355520" cy="5398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04265" y="3350260"/>
            <a:ext cx="6342380" cy="1151890"/>
          </a:xfrm>
        </p:spPr>
        <p:txBody>
          <a:bodyPr wrap="square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54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104265" y="1089025"/>
            <a:ext cx="6342380" cy="2200275"/>
          </a:xfrm>
        </p:spPr>
        <p:txBody>
          <a:bodyPr wrap="non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0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32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28725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859078"/>
            <a:ext cx="5157787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2872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859078"/>
            <a:ext cx="5183188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4799" y="360000"/>
            <a:ext cx="10802402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798" y="1228725"/>
            <a:ext cx="10811401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背景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3" name="图片 12" descr="/Users/wangweisen/Desktop/星期.png星期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970612" cy="1726552"/>
          </a:xfrm>
          <a:prstGeom prst="rect">
            <a:avLst/>
          </a:prstGeom>
        </p:spPr>
      </p:pic>
      <p:pic>
        <p:nvPicPr>
          <p:cNvPr id="15" name="图片 14" descr="/Users/wangweisen/Desktop/飞向太空.png飞向太空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637189" y="2318944"/>
            <a:ext cx="5554811" cy="4539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872011" y="2263033"/>
            <a:ext cx="7892427" cy="2331934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5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背景.png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元素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5630" y="726"/>
            <a:ext cx="5245735" cy="6857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68680" y="2225675"/>
            <a:ext cx="6633896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en-US" sz="5800" i="0" u="none" strike="noStrike" cap="none" spc="0" normalizeH="0" baseline="0" dirty="0">
                <a:solidFill>
                  <a:schemeClr val="lt1">
                    <a:lumMod val="100000"/>
                  </a:schemeClr>
                </a:solidFill>
                <a:uFillTx/>
                <a:latin typeface="+mj-lt"/>
              </a:defRPr>
            </a:lvl1pPr>
          </a:lstStyle>
          <a:p>
            <a:pPr marL="0" marR="0" lvl="0" fontAlgn="auto">
              <a:lnSpc>
                <a:spcPct val="92000"/>
              </a:lnSpc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背景.png背景"/>
          <p:cNvPicPr/>
          <p:nvPr userDrawn="1">
            <p:custDataLst>
              <p:tags r:id="rId2"/>
            </p:custDataLst>
          </p:nvPr>
        </p:nvPicPr>
        <p:blipFill>
          <a:blip r:embed="rId3"/>
          <a:srcRect t="3852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1" name="图片 10" descr="/Users/wangweisen/Desktop/空间.png空间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2349501"/>
            <a:ext cx="4219125" cy="4508499"/>
          </a:xfrm>
          <a:prstGeom prst="rect">
            <a:avLst/>
          </a:prstGeom>
        </p:spPr>
      </p:pic>
      <p:pic>
        <p:nvPicPr>
          <p:cNvPr id="12" name="图片 11" descr="/Users/wangweisen/Desktop/星辰.png星辰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370421" y="0"/>
            <a:ext cx="1821579" cy="25187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312335" y="834030"/>
            <a:ext cx="3236348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cxnSp>
        <p:nvCxnSpPr>
          <p:cNvPr id="13" name="直接连接符 12"/>
          <p:cNvCxnSpPr/>
          <p:nvPr userDrawn="1">
            <p:custDataLst>
              <p:tags r:id="rId12"/>
            </p:custDataLst>
          </p:nvPr>
        </p:nvCxnSpPr>
        <p:spPr>
          <a:xfrm>
            <a:off x="5374588" y="2266919"/>
            <a:ext cx="3174095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3"/>
            </p:custDataLst>
          </p:nvPr>
        </p:nvCxnSpPr>
        <p:spPr>
          <a:xfrm>
            <a:off x="5312335" y="2266919"/>
            <a:ext cx="651201" cy="0"/>
          </a:xfrm>
          <a:prstGeom prst="line">
            <a:avLst/>
          </a:prstGeom>
          <a:ln w="889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65"/>
            <a:ext cx="12191930" cy="6857588"/>
          </a:xfrm>
          <a:prstGeom prst="rect">
            <a:avLst/>
          </a:prstGeom>
        </p:spPr>
      </p:pic>
      <p:pic>
        <p:nvPicPr>
          <p:cNvPr id="10" name="图片 9" descr="/Users/wangweisen/Desktop/xingqiu.pngxingqiu"/>
          <p:cNvPicPr/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836467" y="728365"/>
            <a:ext cx="5355520" cy="5398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04265" y="3350260"/>
            <a:ext cx="6342380" cy="1151890"/>
          </a:xfrm>
        </p:spPr>
        <p:txBody>
          <a:bodyPr wrap="square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54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104265" y="1089025"/>
            <a:ext cx="6342380" cy="2200275"/>
          </a:xfrm>
        </p:spPr>
        <p:txBody>
          <a:bodyPr wrap="non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0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32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28725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859078"/>
            <a:ext cx="5157787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2872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859078"/>
            <a:ext cx="5183188" cy="433058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4799" y="360000"/>
            <a:ext cx="10802402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798" y="1228725"/>
            <a:ext cx="10811401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背景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3" name="图片 12" descr="/Users/wangweisen/Desktop/星期.png星期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970612" cy="1726552"/>
          </a:xfrm>
          <a:prstGeom prst="rect">
            <a:avLst/>
          </a:prstGeom>
        </p:spPr>
      </p:pic>
      <p:pic>
        <p:nvPicPr>
          <p:cNvPr id="15" name="图片 14" descr="/Users/wangweisen/Desktop/飞向太空.png飞向太空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637189" y="2318944"/>
            <a:ext cx="5554811" cy="4539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872011" y="2263033"/>
            <a:ext cx="7892427" cy="2331934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5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3" name="图片 12" descr="/Users/wangweisen/Desktop/书.png书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3305493" y="3590662"/>
            <a:ext cx="5568315" cy="32673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85800" y="1013931"/>
            <a:ext cx="10820400" cy="1800000"/>
          </a:xfrm>
        </p:spPr>
        <p:txBody>
          <a:bodyPr wrap="square" anchor="b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5800" b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85798" y="2931456"/>
            <a:ext cx="10820400" cy="504000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200" y="159"/>
            <a:ext cx="12189600" cy="6857683"/>
          </a:xfrm>
          <a:prstGeom prst="rect">
            <a:avLst/>
          </a:prstGeom>
        </p:spPr>
      </p:pic>
      <p:pic>
        <p:nvPicPr>
          <p:cNvPr id="11" name="图片 10" descr="/Users/wangweisen/Desktop/球.png球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244447"/>
            <a:ext cx="1798320" cy="1613553"/>
          </a:xfrm>
          <a:prstGeom prst="rect">
            <a:avLst/>
          </a:prstGeom>
        </p:spPr>
      </p:pic>
      <p:pic>
        <p:nvPicPr>
          <p:cNvPr id="12" name="图片 11" descr="/Users/wangweisen/Desktop/眼镜.png眼镜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393680" y="0"/>
            <a:ext cx="1798320" cy="1134442"/>
          </a:xfrm>
          <a:prstGeom prst="rect">
            <a:avLst/>
          </a:prstGeom>
        </p:spPr>
      </p:pic>
      <p:pic>
        <p:nvPicPr>
          <p:cNvPr id="13" name="图片 12" descr="/Users/wangweisen/Desktop/灯泡.png灯泡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0"/>
            <a:ext cx="1367155" cy="976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765300" y="1438910"/>
            <a:ext cx="2273935" cy="914400"/>
          </a:xfrm>
        </p:spPr>
        <p:txBody>
          <a:bodyPr vert="horz" wrap="square" lIns="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pc="0" baseline="0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marL="0" lvl="0" algn="ctr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200" y="159"/>
            <a:ext cx="12189600" cy="6857683"/>
          </a:xfrm>
          <a:prstGeom prst="rect">
            <a:avLst/>
          </a:prstGeom>
        </p:spPr>
      </p:pic>
      <p:pic>
        <p:nvPicPr>
          <p:cNvPr id="10" name="图片 9" descr="图层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585839"/>
            <a:ext cx="511162" cy="2307101"/>
          </a:xfrm>
          <a:prstGeom prst="rect">
            <a:avLst/>
          </a:prstGeom>
        </p:spPr>
      </p:pic>
      <p:pic>
        <p:nvPicPr>
          <p:cNvPr id="11" name="图片 10" descr="/Users/wangweisen/Desktop/书.png书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541247" y="3564890"/>
            <a:ext cx="4650740" cy="3293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711200" y="2641600"/>
            <a:ext cx="8743950" cy="1509379"/>
          </a:xfr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sz="5400" b="0" i="0" u="none" strike="noStrike" kern="0" cap="none" spc="0" normalizeH="0" baseline="0" noProof="1" dirty="0">
                <a:solidFill>
                  <a:schemeClr val="lt1"/>
                </a:solidFill>
                <a:uFillTx/>
                <a:latin typeface="+mj-lt"/>
              </a:defRPr>
            </a:lvl1pPr>
          </a:lstStyle>
          <a:p>
            <a:pPr marL="0" marR="0" lvl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711200" y="646328"/>
            <a:ext cx="8743950" cy="1824574"/>
          </a:xfrm>
          <a:noFill/>
        </p:spPr>
        <p:txBody>
          <a:bodyPr wrap="none"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8000" b="0" spc="0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94800" y="1233488"/>
            <a:ext cx="5181600" cy="49441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313200" y="1233488"/>
            <a:ext cx="5181600" cy="49441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46687"/>
            <a:ext cx="5157787" cy="37695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740878"/>
            <a:ext cx="5157787" cy="444878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46687"/>
            <a:ext cx="5183188" cy="37695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740878"/>
            <a:ext cx="5183188" cy="444878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33488"/>
            <a:ext cx="10811400" cy="431189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3" name="图片 12" descr="/Users/wangweisen/Desktop/花.png花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627623" y="3783"/>
            <a:ext cx="3853177" cy="57696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136015" y="2019300"/>
            <a:ext cx="6229985" cy="235585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单击此处编辑副标题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单击此处编辑副标题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单击此处编辑副标题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单击此处编辑副标题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单击此处编辑副标题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单击此处编辑副标题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单击此处编辑副标题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4" Type="http://schemas.openxmlformats.org/officeDocument/2006/relationships/theme" Target="../theme/theme12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slideLayout" Target="../slideLayouts/slideLayout123.xml"/><Relationship Id="rId19" Type="http://schemas.openxmlformats.org/officeDocument/2006/relationships/tags" Target="../tags/tag139.xml"/><Relationship Id="rId18" Type="http://schemas.openxmlformats.org/officeDocument/2006/relationships/image" Target="../media/image4.svg"/><Relationship Id="rId17" Type="http://schemas.openxmlformats.org/officeDocument/2006/relationships/image" Target="../media/image3.png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image" Target="../media/image9.png"/><Relationship Id="rId13" Type="http://schemas.openxmlformats.org/officeDocument/2006/relationships/tags" Target="../tags/tag136.xml"/><Relationship Id="rId12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6.xml"/><Relationship Id="rId23" Type="http://schemas.openxmlformats.org/officeDocument/2006/relationships/theme" Target="../theme/theme13.xml"/><Relationship Id="rId22" Type="http://schemas.openxmlformats.org/officeDocument/2006/relationships/tags" Target="../tags/tag276.xml"/><Relationship Id="rId21" Type="http://schemas.openxmlformats.org/officeDocument/2006/relationships/tags" Target="../tags/tag275.xml"/><Relationship Id="rId20" Type="http://schemas.openxmlformats.org/officeDocument/2006/relationships/tags" Target="../tags/tag274.xml"/><Relationship Id="rId2" Type="http://schemas.openxmlformats.org/officeDocument/2006/relationships/slideLayout" Target="../slideLayouts/slideLayout135.xml"/><Relationship Id="rId19" Type="http://schemas.openxmlformats.org/officeDocument/2006/relationships/tags" Target="../tags/tag273.xml"/><Relationship Id="rId18" Type="http://schemas.openxmlformats.org/officeDocument/2006/relationships/tags" Target="../tags/tag272.xml"/><Relationship Id="rId17" Type="http://schemas.openxmlformats.org/officeDocument/2006/relationships/image" Target="../media/image4.svg"/><Relationship Id="rId16" Type="http://schemas.openxmlformats.org/officeDocument/2006/relationships/image" Target="../media/image3.png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image" Target="../media/image9.png"/><Relationship Id="rId12" Type="http://schemas.openxmlformats.org/officeDocument/2006/relationships/tags" Target="../tags/tag269.xml"/><Relationship Id="rId11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34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3" Type="http://schemas.openxmlformats.org/officeDocument/2006/relationships/theme" Target="../theme/theme14.xml"/><Relationship Id="rId22" Type="http://schemas.openxmlformats.org/officeDocument/2006/relationships/tags" Target="../tags/tag409.xml"/><Relationship Id="rId21" Type="http://schemas.openxmlformats.org/officeDocument/2006/relationships/tags" Target="../tags/tag408.xml"/><Relationship Id="rId20" Type="http://schemas.openxmlformats.org/officeDocument/2006/relationships/tags" Target="../tags/tag407.xml"/><Relationship Id="rId2" Type="http://schemas.openxmlformats.org/officeDocument/2006/relationships/slideLayout" Target="../slideLayouts/slideLayout146.xml"/><Relationship Id="rId19" Type="http://schemas.openxmlformats.org/officeDocument/2006/relationships/tags" Target="../tags/tag406.xml"/><Relationship Id="rId18" Type="http://schemas.openxmlformats.org/officeDocument/2006/relationships/tags" Target="../tags/tag405.xml"/><Relationship Id="rId17" Type="http://schemas.openxmlformats.org/officeDocument/2006/relationships/image" Target="../media/image4.svg"/><Relationship Id="rId16" Type="http://schemas.openxmlformats.org/officeDocument/2006/relationships/image" Target="../media/image3.png"/><Relationship Id="rId15" Type="http://schemas.openxmlformats.org/officeDocument/2006/relationships/tags" Target="../tags/tag404.xml"/><Relationship Id="rId14" Type="http://schemas.openxmlformats.org/officeDocument/2006/relationships/tags" Target="../tags/tag403.xml"/><Relationship Id="rId13" Type="http://schemas.openxmlformats.org/officeDocument/2006/relationships/image" Target="../media/image9.png"/><Relationship Id="rId12" Type="http://schemas.openxmlformats.org/officeDocument/2006/relationships/tags" Target="../tags/tag402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7.xml"/><Relationship Id="rId18" Type="http://schemas.openxmlformats.org/officeDocument/2006/relationships/theme" Target="../theme/theme15.xml"/><Relationship Id="rId17" Type="http://schemas.openxmlformats.org/officeDocument/2006/relationships/tags" Target="../tags/tag465.xml"/><Relationship Id="rId16" Type="http://schemas.openxmlformats.org/officeDocument/2006/relationships/tags" Target="../tags/tag464.xml"/><Relationship Id="rId15" Type="http://schemas.openxmlformats.org/officeDocument/2006/relationships/tags" Target="../tags/tag463.xml"/><Relationship Id="rId14" Type="http://schemas.openxmlformats.org/officeDocument/2006/relationships/tags" Target="../tags/tag462.xml"/><Relationship Id="rId13" Type="http://schemas.openxmlformats.org/officeDocument/2006/relationships/tags" Target="../tags/tag461.xml"/><Relationship Id="rId12" Type="http://schemas.openxmlformats.org/officeDocument/2006/relationships/tags" Target="../tags/tag460.xml"/><Relationship Id="rId11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6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68.xml"/><Relationship Id="rId19" Type="http://schemas.openxmlformats.org/officeDocument/2006/relationships/theme" Target="../theme/theme16.xml"/><Relationship Id="rId18" Type="http://schemas.openxmlformats.org/officeDocument/2006/relationships/tags" Target="../tags/tag535.xml"/><Relationship Id="rId17" Type="http://schemas.openxmlformats.org/officeDocument/2006/relationships/tags" Target="../tags/tag534.xml"/><Relationship Id="rId16" Type="http://schemas.openxmlformats.org/officeDocument/2006/relationships/tags" Target="../tags/tag533.xml"/><Relationship Id="rId15" Type="http://schemas.openxmlformats.org/officeDocument/2006/relationships/tags" Target="../tags/tag532.xml"/><Relationship Id="rId14" Type="http://schemas.openxmlformats.org/officeDocument/2006/relationships/tags" Target="../tags/tag531.xml"/><Relationship Id="rId13" Type="http://schemas.openxmlformats.org/officeDocument/2006/relationships/image" Target="../media/image19.png"/><Relationship Id="rId12" Type="http://schemas.openxmlformats.org/officeDocument/2006/relationships/tags" Target="../tags/tag530.xml"/><Relationship Id="rId11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67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9.xml"/><Relationship Id="rId19" Type="http://schemas.openxmlformats.org/officeDocument/2006/relationships/theme" Target="../theme/theme17.xml"/><Relationship Id="rId18" Type="http://schemas.openxmlformats.org/officeDocument/2006/relationships/tags" Target="../tags/tag605.xml"/><Relationship Id="rId17" Type="http://schemas.openxmlformats.org/officeDocument/2006/relationships/tags" Target="../tags/tag604.xml"/><Relationship Id="rId16" Type="http://schemas.openxmlformats.org/officeDocument/2006/relationships/tags" Target="../tags/tag603.xml"/><Relationship Id="rId15" Type="http://schemas.openxmlformats.org/officeDocument/2006/relationships/tags" Target="../tags/tag602.xml"/><Relationship Id="rId14" Type="http://schemas.openxmlformats.org/officeDocument/2006/relationships/tags" Target="../tags/tag601.xml"/><Relationship Id="rId13" Type="http://schemas.openxmlformats.org/officeDocument/2006/relationships/image" Target="../media/image19.png"/><Relationship Id="rId12" Type="http://schemas.openxmlformats.org/officeDocument/2006/relationships/tags" Target="../tags/tag600.xml"/><Relationship Id="rId11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78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90.xml"/><Relationship Id="rId19" Type="http://schemas.openxmlformats.org/officeDocument/2006/relationships/theme" Target="../theme/theme18.xml"/><Relationship Id="rId18" Type="http://schemas.openxmlformats.org/officeDocument/2006/relationships/tags" Target="../tags/tag675.xml"/><Relationship Id="rId17" Type="http://schemas.openxmlformats.org/officeDocument/2006/relationships/tags" Target="../tags/tag674.xml"/><Relationship Id="rId16" Type="http://schemas.openxmlformats.org/officeDocument/2006/relationships/tags" Target="../tags/tag673.xml"/><Relationship Id="rId15" Type="http://schemas.openxmlformats.org/officeDocument/2006/relationships/tags" Target="../tags/tag672.xml"/><Relationship Id="rId14" Type="http://schemas.openxmlformats.org/officeDocument/2006/relationships/tags" Target="../tags/tag671.xml"/><Relationship Id="rId13" Type="http://schemas.openxmlformats.org/officeDocument/2006/relationships/image" Target="../media/image19.png"/><Relationship Id="rId12" Type="http://schemas.openxmlformats.org/officeDocument/2006/relationships/tags" Target="../tags/tag670.xml"/><Relationship Id="rId11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89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201.xml"/><Relationship Id="rId19" Type="http://schemas.openxmlformats.org/officeDocument/2006/relationships/theme" Target="../theme/theme19.xml"/><Relationship Id="rId18" Type="http://schemas.openxmlformats.org/officeDocument/2006/relationships/tags" Target="../tags/tag745.xml"/><Relationship Id="rId17" Type="http://schemas.openxmlformats.org/officeDocument/2006/relationships/tags" Target="../tags/tag744.xml"/><Relationship Id="rId16" Type="http://schemas.openxmlformats.org/officeDocument/2006/relationships/tags" Target="../tags/tag743.xml"/><Relationship Id="rId15" Type="http://schemas.openxmlformats.org/officeDocument/2006/relationships/tags" Target="../tags/tag742.xml"/><Relationship Id="rId14" Type="http://schemas.openxmlformats.org/officeDocument/2006/relationships/tags" Target="../tags/tag741.xml"/><Relationship Id="rId13" Type="http://schemas.openxmlformats.org/officeDocument/2006/relationships/image" Target="../media/image19.png"/><Relationship Id="rId12" Type="http://schemas.openxmlformats.org/officeDocument/2006/relationships/tags" Target="../tags/tag740.xml"/><Relationship Id="rId11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9" Type="http://schemas.openxmlformats.org/officeDocument/2006/relationships/theme" Target="../theme/theme20.xml"/><Relationship Id="rId18" Type="http://schemas.openxmlformats.org/officeDocument/2006/relationships/tags" Target="../tags/tag815.xml"/><Relationship Id="rId17" Type="http://schemas.openxmlformats.org/officeDocument/2006/relationships/tags" Target="../tags/tag814.xml"/><Relationship Id="rId16" Type="http://schemas.openxmlformats.org/officeDocument/2006/relationships/tags" Target="../tags/tag813.xml"/><Relationship Id="rId15" Type="http://schemas.openxmlformats.org/officeDocument/2006/relationships/tags" Target="../tags/tag812.xml"/><Relationship Id="rId14" Type="http://schemas.openxmlformats.org/officeDocument/2006/relationships/tags" Target="../tags/tag811.xml"/><Relationship Id="rId13" Type="http://schemas.openxmlformats.org/officeDocument/2006/relationships/image" Target="../media/image19.png"/><Relationship Id="rId12" Type="http://schemas.openxmlformats.org/officeDocument/2006/relationships/tags" Target="../tags/tag810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23.xml"/><Relationship Id="rId19" Type="http://schemas.openxmlformats.org/officeDocument/2006/relationships/theme" Target="../theme/theme21.xml"/><Relationship Id="rId18" Type="http://schemas.openxmlformats.org/officeDocument/2006/relationships/tags" Target="../tags/tag885.xml"/><Relationship Id="rId17" Type="http://schemas.openxmlformats.org/officeDocument/2006/relationships/tags" Target="../tags/tag884.xml"/><Relationship Id="rId16" Type="http://schemas.openxmlformats.org/officeDocument/2006/relationships/tags" Target="../tags/tag883.xml"/><Relationship Id="rId15" Type="http://schemas.openxmlformats.org/officeDocument/2006/relationships/tags" Target="../tags/tag882.xml"/><Relationship Id="rId14" Type="http://schemas.openxmlformats.org/officeDocument/2006/relationships/tags" Target="../tags/tag881.xml"/><Relationship Id="rId13" Type="http://schemas.openxmlformats.org/officeDocument/2006/relationships/image" Target="../media/image19.png"/><Relationship Id="rId12" Type="http://schemas.openxmlformats.org/officeDocument/2006/relationships/tags" Target="../tags/tag880.xml"/><Relationship Id="rId11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22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37.xml"/><Relationship Id="rId4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35.xml"/><Relationship Id="rId22" Type="http://schemas.openxmlformats.org/officeDocument/2006/relationships/theme" Target="../theme/theme22.xml"/><Relationship Id="rId21" Type="http://schemas.openxmlformats.org/officeDocument/2006/relationships/tags" Target="../tags/tag960.xml"/><Relationship Id="rId20" Type="http://schemas.openxmlformats.org/officeDocument/2006/relationships/tags" Target="../tags/tag959.xml"/><Relationship Id="rId2" Type="http://schemas.openxmlformats.org/officeDocument/2006/relationships/slideLayout" Target="../slideLayouts/slideLayout234.xml"/><Relationship Id="rId19" Type="http://schemas.openxmlformats.org/officeDocument/2006/relationships/tags" Target="../tags/tag958.xml"/><Relationship Id="rId18" Type="http://schemas.openxmlformats.org/officeDocument/2006/relationships/tags" Target="../tags/tag957.xml"/><Relationship Id="rId17" Type="http://schemas.openxmlformats.org/officeDocument/2006/relationships/tags" Target="../tags/tag956.xml"/><Relationship Id="rId16" Type="http://schemas.openxmlformats.org/officeDocument/2006/relationships/tags" Target="../tags/tag955.xml"/><Relationship Id="rId15" Type="http://schemas.openxmlformats.org/officeDocument/2006/relationships/image" Target="../media/image25.png"/><Relationship Id="rId14" Type="http://schemas.openxmlformats.org/officeDocument/2006/relationships/tags" Target="../tags/tag954.xml"/><Relationship Id="rId13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3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4575" y="784800"/>
            <a:ext cx="4845825" cy="559281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1000"/>
                </a:srgbClr>
              </a:gs>
              <a:gs pos="100000">
                <a:schemeClr val="accent1">
                  <a:lumMod val="20000"/>
                  <a:lumOff val="80000"/>
                  <a:alpha val="4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1278900" y="504100"/>
            <a:ext cx="431800" cy="4318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4575" y="784800"/>
            <a:ext cx="4845825" cy="559281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1000"/>
                </a:srgbClr>
              </a:gs>
              <a:gs pos="100000">
                <a:schemeClr val="accent1">
                  <a:lumMod val="20000"/>
                  <a:lumOff val="80000"/>
                  <a:alpha val="4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1278900" y="504100"/>
            <a:ext cx="431800" cy="4318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4575" y="784800"/>
            <a:ext cx="4845825" cy="559281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1000"/>
                </a:srgbClr>
              </a:gs>
              <a:gs pos="100000">
                <a:schemeClr val="accent1">
                  <a:lumMod val="20000"/>
                  <a:lumOff val="80000"/>
                  <a:alpha val="4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1278900" y="504100"/>
            <a:ext cx="431800" cy="4318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76415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rgbClr val="FFFFFF"/>
          </a:solidFill>
          <a:latin typeface="Arial" panose="020B0604020202020204" pitchFamily="34" charset="0"/>
          <a:ea typeface="+mj-ea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rgbClr val="FFFFFF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FFFFFF"/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rgbClr val="FFFFFF"/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rgbClr val="FFFFFF"/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rgbClr val="FFFFFF"/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" y="47"/>
            <a:ext cx="12191930" cy="685790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799" y="1228725"/>
            <a:ext cx="10799999" cy="494887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799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1598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" y="47"/>
            <a:ext cx="12191930" cy="685790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799" y="1228725"/>
            <a:ext cx="10799999" cy="494887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799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1598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" y="47"/>
            <a:ext cx="12191930" cy="685790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799" y="1228725"/>
            <a:ext cx="10799999" cy="494887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799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1598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" y="47"/>
            <a:ext cx="12191930" cy="685790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799" y="1228725"/>
            <a:ext cx="10799999" cy="494887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799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1598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" y="47"/>
            <a:ext cx="12191930" cy="685790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799" y="1228725"/>
            <a:ext cx="10799999" cy="494887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799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1598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" y="47"/>
            <a:ext cx="12191930" cy="685790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799" y="1228725"/>
            <a:ext cx="10799999" cy="494887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799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1598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94800" y="1233488"/>
            <a:ext cx="10811400" cy="494411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7630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5.xml"/><Relationship Id="rId1" Type="http://schemas.openxmlformats.org/officeDocument/2006/relationships/tags" Target="../tags/tag96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44.xml"/><Relationship Id="rId3" Type="http://schemas.openxmlformats.org/officeDocument/2006/relationships/tags" Target="../tags/tag979.xml"/><Relationship Id="rId2" Type="http://schemas.openxmlformats.org/officeDocument/2006/relationships/image" Target="../media/image33.png"/><Relationship Id="rId1" Type="http://schemas.openxmlformats.org/officeDocument/2006/relationships/tags" Target="../tags/tag97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44.xml"/><Relationship Id="rId2" Type="http://schemas.openxmlformats.org/officeDocument/2006/relationships/tags" Target="../tags/tag981.xml"/><Relationship Id="rId1" Type="http://schemas.openxmlformats.org/officeDocument/2006/relationships/tags" Target="../tags/tag98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44.xml"/><Relationship Id="rId2" Type="http://schemas.openxmlformats.org/officeDocument/2006/relationships/tags" Target="../tags/tag983.xml"/><Relationship Id="rId1" Type="http://schemas.openxmlformats.org/officeDocument/2006/relationships/tags" Target="../tags/tag98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44.xml"/><Relationship Id="rId2" Type="http://schemas.openxmlformats.org/officeDocument/2006/relationships/tags" Target="../tags/tag984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44.xml"/><Relationship Id="rId3" Type="http://schemas.openxmlformats.org/officeDocument/2006/relationships/tags" Target="../tags/tag963.xml"/><Relationship Id="rId2" Type="http://schemas.openxmlformats.org/officeDocument/2006/relationships/tags" Target="../tags/tag962.xml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44.xml"/><Relationship Id="rId3" Type="http://schemas.openxmlformats.org/officeDocument/2006/relationships/tags" Target="../tags/tag965.xml"/><Relationship Id="rId2" Type="http://schemas.openxmlformats.org/officeDocument/2006/relationships/image" Target="../media/image33.png"/><Relationship Id="rId1" Type="http://schemas.openxmlformats.org/officeDocument/2006/relationships/tags" Target="../tags/tag96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44.xml"/><Relationship Id="rId3" Type="http://schemas.openxmlformats.org/officeDocument/2006/relationships/tags" Target="../tags/tag967.xml"/><Relationship Id="rId2" Type="http://schemas.openxmlformats.org/officeDocument/2006/relationships/image" Target="../media/image33.png"/><Relationship Id="rId1" Type="http://schemas.openxmlformats.org/officeDocument/2006/relationships/tags" Target="../tags/tag96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44.xml"/><Relationship Id="rId5" Type="http://schemas.openxmlformats.org/officeDocument/2006/relationships/tags" Target="../tags/tag969.xml"/><Relationship Id="rId4" Type="http://schemas.openxmlformats.org/officeDocument/2006/relationships/image" Target="../media/image35.png"/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tags" Target="../tags/tag96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44.xml"/><Relationship Id="rId5" Type="http://schemas.openxmlformats.org/officeDocument/2006/relationships/tags" Target="../tags/tag97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tags" Target="../tags/tag97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44.xml"/><Relationship Id="rId3" Type="http://schemas.openxmlformats.org/officeDocument/2006/relationships/tags" Target="../tags/tag973.xml"/><Relationship Id="rId2" Type="http://schemas.openxmlformats.org/officeDocument/2006/relationships/image" Target="../media/image33.png"/><Relationship Id="rId1" Type="http://schemas.openxmlformats.org/officeDocument/2006/relationships/tags" Target="../tags/tag97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44.xml"/><Relationship Id="rId4" Type="http://schemas.openxmlformats.org/officeDocument/2006/relationships/tags" Target="../tags/tag975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97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44.xml"/><Relationship Id="rId3" Type="http://schemas.openxmlformats.org/officeDocument/2006/relationships/tags" Target="../tags/tag977.xml"/><Relationship Id="rId2" Type="http://schemas.openxmlformats.org/officeDocument/2006/relationships/image" Target="../media/image40.png"/><Relationship Id="rId1" Type="http://schemas.openxmlformats.org/officeDocument/2006/relationships/tags" Target="../tags/tag9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Title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99160" y="2205990"/>
            <a:ext cx="6011545" cy="22453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sz="7000">
                <a:solidFill>
                  <a:schemeClr val="tx1"/>
                </a:solidFill>
              </a:rPr>
              <a:t>ESP-NOW Protocol</a:t>
            </a:r>
            <a:endParaRPr sz="700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120255" y="2426970"/>
            <a:ext cx="406400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spcAft>
                <a:spcPts val="1200"/>
              </a:spcAft>
            </a:pPr>
            <a:r>
              <a:rPr lang="en-US" dirty="0"/>
              <a:t>Tran Le Minh Quan </a:t>
            </a:r>
            <a:endParaRPr lang="en-US" dirty="0"/>
          </a:p>
          <a:p>
            <a:pPr indent="0" algn="l" fontAlgn="auto">
              <a:spcAft>
                <a:spcPts val="1200"/>
              </a:spcAft>
            </a:pPr>
            <a:r>
              <a:rPr lang="en-US" dirty="0"/>
              <a:t>22CE.B022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0510" y="298450"/>
            <a:ext cx="6011545" cy="5530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sz="3000">
                <a:solidFill>
                  <a:schemeClr val="tx1"/>
                </a:solidFill>
              </a:rPr>
              <a:t>4. Advantages and Disadvantages:</a:t>
            </a:r>
            <a:endParaRPr sz="300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15620" y="918210"/>
            <a:ext cx="38862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b. Disadvantages:</a:t>
            </a:r>
            <a:endParaRPr lang="en-US" altLang="en-US" sz="2100" dirty="0"/>
          </a:p>
        </p:txBody>
      </p:sp>
      <p:sp>
        <p:nvSpPr>
          <p:cNvPr id="2" name="Text Box 1"/>
          <p:cNvSpPr txBox="1"/>
          <p:nvPr/>
        </p:nvSpPr>
        <p:spPr>
          <a:xfrm>
            <a:off x="515620" y="1414780"/>
            <a:ext cx="1105725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Proprietary: Biggest disadvantage. ESP-NOW just work on EPSs</a:t>
            </a:r>
            <a:endParaRPr lang="en-US" altLang="en-US" sz="2100" dirty="0"/>
          </a:p>
        </p:txBody>
      </p:sp>
      <p:pic>
        <p:nvPicPr>
          <p:cNvPr id="3" name="Picture 2" descr="v-nodemcu-esp32-c-removebg-preview"/>
          <p:cNvPicPr>
            <a:picLocks noChangeAspect="1"/>
          </p:cNvPicPr>
          <p:nvPr/>
        </p:nvPicPr>
        <p:blipFill>
          <a:blip r:embed="rId2"/>
          <a:srcRect l="8032" t="11586" r="7885" b="11738"/>
          <a:stretch>
            <a:fillRect/>
          </a:stretch>
        </p:blipFill>
        <p:spPr>
          <a:xfrm>
            <a:off x="1679575" y="2145030"/>
            <a:ext cx="2009775" cy="1110615"/>
          </a:xfrm>
          <a:prstGeom prst="rect">
            <a:avLst/>
          </a:prstGeom>
        </p:spPr>
      </p:pic>
      <p:pic>
        <p:nvPicPr>
          <p:cNvPr id="7" name="Picture 6" descr="v-nodemcu-esp32-c-removebg-preview"/>
          <p:cNvPicPr>
            <a:picLocks noChangeAspect="1"/>
          </p:cNvPicPr>
          <p:nvPr/>
        </p:nvPicPr>
        <p:blipFill>
          <a:blip r:embed="rId2"/>
          <a:srcRect l="8032" t="11586" r="7885" b="11738"/>
          <a:stretch>
            <a:fillRect/>
          </a:stretch>
        </p:blipFill>
        <p:spPr>
          <a:xfrm>
            <a:off x="5549900" y="2101215"/>
            <a:ext cx="2009775" cy="111061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752850" y="2348865"/>
            <a:ext cx="1733550" cy="2413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4098925" y="2971165"/>
            <a:ext cx="1181100" cy="420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 dirty="0">
                <a:solidFill>
                  <a:srgbClr val="87A5C7"/>
                </a:solidFill>
              </a:rPr>
              <a:t>ESP-NOW</a:t>
            </a:r>
            <a:endParaRPr lang="en-US" sz="1400" b="1" dirty="0">
              <a:solidFill>
                <a:srgbClr val="87A5C7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784600" y="2971165"/>
            <a:ext cx="1714500" cy="1905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4098925" y="2052955"/>
            <a:ext cx="1181100" cy="420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 dirty="0">
                <a:solidFill>
                  <a:srgbClr val="87A5C7"/>
                </a:solidFill>
              </a:rPr>
              <a:t>ESP-NOW</a:t>
            </a:r>
            <a:endParaRPr lang="en-US" sz="1400" b="1" dirty="0">
              <a:solidFill>
                <a:srgbClr val="87A5C7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15620" y="3507740"/>
            <a:ext cx="11057255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Payload Limit: Maximum of the data package is just 250 bytes data. A Audio or video data can push the protocol to its limits.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>
                <a:sym typeface="+mn-ea"/>
              </a:rPr>
              <a:t>- Limit the num of devices: only have a maximum of 10 encrypted devices in Station mode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No IP Networking</a:t>
            </a:r>
            <a:endParaRPr lang="en-US" altLang="en-US" sz="2100" dirty="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0510" y="298450"/>
            <a:ext cx="9602470" cy="5530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sz="3000">
                <a:solidFill>
                  <a:schemeClr val="tx1"/>
                </a:solidFill>
              </a:rPr>
              <a:t>5. </a:t>
            </a:r>
            <a:r>
              <a:rPr lang="en-US" altLang="en-US" sz="3000">
                <a:solidFill>
                  <a:schemeClr val="tx1"/>
                </a:solidFill>
              </a:rPr>
              <a:t>When should and shouldn't you use ESP-NOW?</a:t>
            </a:r>
            <a:endParaRPr sz="300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82345" y="1463040"/>
            <a:ext cx="9733915" cy="357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Need instant response: Controllers for robots, drones, RC cars; buttons for controlling lights.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Need battery-powered devices (low power): Wireless sensor networks (temperature, humidity, brightness) send data periodically to a central station.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Need longer range: Control devices in the yard, warehouse, or between floors without a router.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Need simple local area networks: Devices just need to "talk" to each other without an Internet connection (like a motion sensor triggers an alarm, both are ESPs).</a:t>
            </a:r>
            <a:endParaRPr lang="en-US" altLang="en-US" sz="2100" dirty="0"/>
          </a:p>
        </p:txBody>
      </p:sp>
      <p:sp>
        <p:nvSpPr>
          <p:cNvPr id="4" name="Text Box 3"/>
          <p:cNvSpPr txBox="1"/>
          <p:nvPr/>
        </p:nvSpPr>
        <p:spPr>
          <a:xfrm>
            <a:off x="515620" y="918210"/>
            <a:ext cx="38862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a. You should, when . . . :</a:t>
            </a:r>
            <a:endParaRPr lang="en-US" altLang="en-US" sz="2100" dirty="0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0510" y="298450"/>
            <a:ext cx="9602470" cy="5530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sz="3000">
                <a:solidFill>
                  <a:schemeClr val="tx1"/>
                </a:solidFill>
              </a:rPr>
              <a:t>5. </a:t>
            </a:r>
            <a:r>
              <a:rPr lang="en-US" altLang="en-US" sz="3000">
                <a:solidFill>
                  <a:schemeClr val="tx1"/>
                </a:solidFill>
              </a:rPr>
              <a:t>When should and shouldn't you use ESP-NOW?</a:t>
            </a:r>
            <a:endParaRPr sz="300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82345" y="1463040"/>
            <a:ext cx="9733915" cy="2027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Need to communicate with a phone or computer: (Use Bluetooth LE or Wi-Fi).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Need to transfer large amounts of data: Stream high-quality audio, images, video, or send files. (Use Wi-Fi).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Need each device to have an IP address: For access and configuration via a web browser. (Use Wi-Fi).</a:t>
            </a:r>
            <a:endParaRPr lang="en-US" altLang="en-US" sz="2100" dirty="0"/>
          </a:p>
        </p:txBody>
      </p:sp>
      <p:sp>
        <p:nvSpPr>
          <p:cNvPr id="4" name="Text Box 3"/>
          <p:cNvSpPr txBox="1"/>
          <p:nvPr/>
        </p:nvSpPr>
        <p:spPr>
          <a:xfrm>
            <a:off x="515620" y="918210"/>
            <a:ext cx="38862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a. You shouldn’t, when . . . :</a:t>
            </a:r>
            <a:endParaRPr lang="en-US" altLang="en-US" sz="2100" dirty="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v-nodemcu-esp32-c-removebg-preview"/>
          <p:cNvPicPr>
            <a:picLocks noChangeAspect="1"/>
          </p:cNvPicPr>
          <p:nvPr/>
        </p:nvPicPr>
        <p:blipFill>
          <a:blip r:embed="rId1"/>
          <a:srcRect l="8032" t="11586" r="7885" b="11738"/>
          <a:stretch>
            <a:fillRect/>
          </a:stretch>
        </p:blipFill>
        <p:spPr>
          <a:xfrm>
            <a:off x="1032510" y="3503930"/>
            <a:ext cx="4954905" cy="2738120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6096000" y="361950"/>
            <a:ext cx="5228590" cy="3838575"/>
          </a:xfrm>
          <a:prstGeom prst="wedgeEllipseCallout">
            <a:avLst>
              <a:gd name="adj1" fmla="val -49439"/>
              <a:gd name="adj2" fmla="val 63963"/>
            </a:avLst>
          </a:prstGeom>
        </p:spPr>
        <p:style>
          <a:lnRef idx="0">
            <a:srgbClr val="FFFFFF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5000">
                <a:latin typeface="Arial Rounded MT Bold" panose="020F0704030504030204" charset="0"/>
                <a:cs typeface="Arial Rounded MT Bold" panose="020F0704030504030204" charset="0"/>
              </a:rPr>
              <a:t>Thanks For Listening</a:t>
            </a:r>
            <a:endParaRPr lang="en-US" sz="5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rcRect l="1016" t="24" b="24"/>
          <a:stretch>
            <a:fillRect/>
          </a:stretch>
        </p:blipFill>
        <p:spPr>
          <a:xfrm>
            <a:off x="7301865" y="1168400"/>
            <a:ext cx="3875405" cy="22021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07" h="4209">
                <a:moveTo>
                  <a:pt x="419" y="0"/>
                </a:moveTo>
                <a:lnTo>
                  <a:pt x="6989" y="0"/>
                </a:lnTo>
                <a:cubicBezTo>
                  <a:pt x="7206" y="0"/>
                  <a:pt x="7384" y="165"/>
                  <a:pt x="7406" y="376"/>
                </a:cubicBezTo>
                <a:lnTo>
                  <a:pt x="7407" y="391"/>
                </a:lnTo>
                <a:lnTo>
                  <a:pt x="7407" y="3818"/>
                </a:lnTo>
                <a:lnTo>
                  <a:pt x="7406" y="3833"/>
                </a:lnTo>
                <a:cubicBezTo>
                  <a:pt x="7384" y="4044"/>
                  <a:pt x="7206" y="4209"/>
                  <a:pt x="6989" y="4209"/>
                </a:cubicBezTo>
                <a:lnTo>
                  <a:pt x="419" y="4209"/>
                </a:lnTo>
                <a:cubicBezTo>
                  <a:pt x="188" y="4209"/>
                  <a:pt x="0" y="4021"/>
                  <a:pt x="0" y="3790"/>
                </a:cubicBezTo>
                <a:lnTo>
                  <a:pt x="0" y="419"/>
                </a:lnTo>
                <a:cubicBezTo>
                  <a:pt x="0" y="188"/>
                  <a:pt x="188" y="0"/>
                  <a:pt x="419" y="0"/>
                </a:cubicBezTo>
                <a:close/>
              </a:path>
            </a:pathLst>
          </a:custGeom>
        </p:spPr>
      </p:pic>
      <p:sp>
        <p:nvSpPr>
          <p:cNvPr id="17" name="Title 1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70510" y="298450"/>
            <a:ext cx="6011545" cy="5530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sz="3000">
                <a:solidFill>
                  <a:schemeClr val="tx1"/>
                </a:solidFill>
              </a:rPr>
              <a:t>1. What is ESP-NOW:</a:t>
            </a:r>
            <a:endParaRPr sz="300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15620" y="1042035"/>
            <a:ext cx="6130290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To put it simply, ESP-NOW is a proprietary wireless communication protocol of Espressif. It is designed to allow microcontrollers (like ESP32, ESP8266) to send data for each other.</a:t>
            </a:r>
            <a:endParaRPr lang="en-US" altLang="en-US" sz="2100" dirty="0"/>
          </a:p>
        </p:txBody>
      </p:sp>
      <p:sp>
        <p:nvSpPr>
          <p:cNvPr id="19" name="Text Box 18"/>
          <p:cNvSpPr txBox="1"/>
          <p:nvPr/>
        </p:nvSpPr>
        <p:spPr>
          <a:xfrm>
            <a:off x="515620" y="3376930"/>
            <a:ext cx="10761980" cy="2027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>
              <a:lnSpc>
                <a:spcPct val="120000"/>
              </a:lnSpc>
            </a:pPr>
            <a:r>
              <a:rPr lang="en-US" altLang="en-US" sz="2100" dirty="0"/>
              <a:t>- It just like a digital phone for ESP chip:</a:t>
            </a:r>
            <a:endParaRPr lang="en-US" altLang="en-US" sz="2100" dirty="0"/>
          </a:p>
          <a:p>
            <a:pPr indent="457200" algn="just" fontAlgn="auto">
              <a:lnSpc>
                <a:spcPct val="120000"/>
              </a:lnSpc>
            </a:pPr>
            <a:r>
              <a:rPr lang="en-US" altLang="en-US" sz="2100" dirty="0"/>
              <a:t>+ They talk directly to each other (device-to-device)</a:t>
            </a:r>
            <a:endParaRPr lang="en-US" altLang="en-US" sz="2100" dirty="0"/>
          </a:p>
          <a:p>
            <a:pPr indent="457200" algn="just" fontAlgn="auto">
              <a:lnSpc>
                <a:spcPct val="120000"/>
              </a:lnSpc>
            </a:pPr>
            <a:r>
              <a:rPr lang="en-US" altLang="en-US" sz="2100" dirty="0"/>
              <a:t>+ Don’t need intermediate equiment (like Router of Wi-Fi)</a:t>
            </a:r>
            <a:endParaRPr lang="en-US" altLang="en-US" sz="2100" dirty="0"/>
          </a:p>
          <a:p>
            <a:pPr indent="457200" algn="just" fontAlgn="auto">
              <a:lnSpc>
                <a:spcPct val="120000"/>
              </a:lnSpc>
            </a:pPr>
            <a:r>
              <a:rPr lang="en-US" altLang="en-US" sz="2100" dirty="0"/>
              <a:t>+ It is not Wi-Fi and it is not Bluetooth. It is a separate protocol that runs on the 2.4GHz band</a:t>
            </a:r>
            <a:endParaRPr lang="en-US" altLang="en-US" sz="2100" dirty="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0510" y="298450"/>
            <a:ext cx="6011545" cy="5530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sz="3000">
                <a:solidFill>
                  <a:schemeClr val="tx1"/>
                </a:solidFill>
              </a:rPr>
              <a:t>2. How it work “hidden” inside:</a:t>
            </a:r>
            <a:endParaRPr sz="300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15620" y="1042035"/>
            <a:ext cx="8077200" cy="2027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Connectionless: This is the main point. ESP-NOW don’t need a “handshake” to set up and maintain connections. It just send data packets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Identifies by MAC address: Instead of using IP addresses, it identifies sending and receiving devices by MAC addresses.</a:t>
            </a:r>
            <a:endParaRPr lang="en-US" altLang="en-US" sz="21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21030" y="3455670"/>
            <a:ext cx="10784205" cy="2769235"/>
            <a:chOff x="2023" y="4834"/>
            <a:chExt cx="16983" cy="4361"/>
          </a:xfrm>
        </p:grpSpPr>
        <p:pic>
          <p:nvPicPr>
            <p:cNvPr id="3" name="Picture 2" descr="v-nodemcu-esp32-c-removebg-preview"/>
            <p:cNvPicPr>
              <a:picLocks noChangeAspect="1"/>
            </p:cNvPicPr>
            <p:nvPr/>
          </p:nvPicPr>
          <p:blipFill>
            <a:blip r:embed="rId2"/>
            <a:srcRect l="8032" t="11586" r="7885" b="11738"/>
            <a:stretch>
              <a:fillRect/>
            </a:stretch>
          </p:blipFill>
          <p:spPr>
            <a:xfrm>
              <a:off x="2023" y="6667"/>
              <a:ext cx="4575" cy="2528"/>
            </a:xfrm>
            <a:prstGeom prst="rect">
              <a:avLst/>
            </a:prstGeom>
          </p:spPr>
        </p:pic>
        <p:sp>
          <p:nvSpPr>
            <p:cNvPr id="4" name="Text Box 3"/>
            <p:cNvSpPr txBox="1"/>
            <p:nvPr/>
          </p:nvSpPr>
          <p:spPr>
            <a:xfrm>
              <a:off x="2559" y="6134"/>
              <a:ext cx="33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dirty="0"/>
                <a:t>CD:89:49:53:F8:C4</a:t>
              </a:r>
              <a:endParaRPr lang="en-US" dirty="0"/>
            </a:p>
          </p:txBody>
        </p:sp>
        <p:pic>
          <p:nvPicPr>
            <p:cNvPr id="5" name="Picture 4" descr="v-nodemcu-esp32-c-removebg-preview"/>
            <p:cNvPicPr>
              <a:picLocks noChangeAspect="1"/>
            </p:cNvPicPr>
            <p:nvPr/>
          </p:nvPicPr>
          <p:blipFill>
            <a:blip r:embed="rId2"/>
            <a:srcRect l="8032" t="11586" r="7885" b="11738"/>
            <a:stretch>
              <a:fillRect/>
            </a:stretch>
          </p:blipFill>
          <p:spPr>
            <a:xfrm>
              <a:off x="10938" y="6667"/>
              <a:ext cx="4575" cy="2528"/>
            </a:xfrm>
            <a:prstGeom prst="rect">
              <a:avLst/>
            </a:prstGeom>
          </p:spPr>
        </p:pic>
        <p:sp>
          <p:nvSpPr>
            <p:cNvPr id="6" name="Text Box 5"/>
            <p:cNvSpPr txBox="1"/>
            <p:nvPr/>
          </p:nvSpPr>
          <p:spPr>
            <a:xfrm>
              <a:off x="11474" y="6134"/>
              <a:ext cx="33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dirty="0"/>
                <a:t>8D:49:59:63:FC:C4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6748" y="7965"/>
              <a:ext cx="4040" cy="15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Callout 8"/>
            <p:cNvSpPr/>
            <p:nvPr/>
          </p:nvSpPr>
          <p:spPr>
            <a:xfrm>
              <a:off x="15152" y="4834"/>
              <a:ext cx="3854" cy="1125"/>
            </a:xfrm>
            <a:prstGeom prst="wedgeEllipseCallout">
              <a:avLst>
                <a:gd name="adj1" fmla="val -42990"/>
                <a:gd name="adj2" fmla="val 1068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/>
                <a:t>Receive from </a:t>
              </a:r>
              <a:r>
                <a:rPr lang="en-US" sz="1400" dirty="0">
                  <a:sym typeface="+mn-ea"/>
                </a:rPr>
                <a:t>CD:89:49:53:F8:C4</a:t>
              </a:r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6598" y="5009"/>
              <a:ext cx="3854" cy="1125"/>
            </a:xfrm>
            <a:prstGeom prst="wedgeEllipseCallout">
              <a:avLst>
                <a:gd name="adj1" fmla="val -42990"/>
                <a:gd name="adj2" fmla="val 1068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/>
                <a:t>Send to </a:t>
              </a:r>
              <a:r>
                <a:rPr lang="en-US" sz="1400" dirty="0">
                  <a:sym typeface="+mn-ea"/>
                </a:rPr>
                <a:t>8D:49:59:63:FC:C4</a:t>
              </a:r>
              <a:endParaRPr lang="en-US" sz="1400" dirty="0"/>
            </a:p>
            <a:p>
              <a:pPr algn="ctr"/>
              <a:endParaRPr lang="en-US" sz="1400" dirty="0"/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4185920" y="5118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b="1" dirty="0">
                <a:solidFill>
                  <a:srgbClr val="87A5C7"/>
                </a:solidFill>
              </a:rPr>
              <a:t>ESP-NOW</a:t>
            </a:r>
            <a:endParaRPr lang="en-US" b="1" dirty="0">
              <a:solidFill>
                <a:srgbClr val="87A5C7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0510" y="298450"/>
            <a:ext cx="6011545" cy="5530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sz="3000">
                <a:solidFill>
                  <a:schemeClr val="tx1"/>
                </a:solidFill>
              </a:rPr>
              <a:t>3. Set up send and receive device:</a:t>
            </a:r>
            <a:endParaRPr sz="300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15620" y="918210"/>
            <a:ext cx="80772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a. Send device:</a:t>
            </a:r>
            <a:endParaRPr lang="en-US" altLang="en-US" sz="2100" dirty="0"/>
          </a:p>
        </p:txBody>
      </p:sp>
      <p:sp>
        <p:nvSpPr>
          <p:cNvPr id="3" name="Text Box 2"/>
          <p:cNvSpPr txBox="1"/>
          <p:nvPr/>
        </p:nvSpPr>
        <p:spPr>
          <a:xfrm>
            <a:off x="535940" y="1694180"/>
            <a:ext cx="10278745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1: Initialize Network and ESP-NOW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2: </a:t>
            </a:r>
            <a:r>
              <a:rPr lang="en-US" altLang="en-US" sz="2100" dirty="0">
                <a:sym typeface="+mn-ea"/>
              </a:rPr>
              <a:t>Add a peer device (the receiver). You need to know the receiver MAC address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3: Send a message to the peer device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4: Process the result</a:t>
            </a:r>
            <a:endParaRPr lang="en-US" altLang="en-US" sz="2100" dirty="0"/>
          </a:p>
        </p:txBody>
      </p:sp>
      <p:pic>
        <p:nvPicPr>
          <p:cNvPr id="4" name="Picture 3" descr="v-nodemcu-esp32-c-removebg-preview"/>
          <p:cNvPicPr>
            <a:picLocks noChangeAspect="1"/>
          </p:cNvPicPr>
          <p:nvPr/>
        </p:nvPicPr>
        <p:blipFill>
          <a:blip r:embed="rId2"/>
          <a:srcRect l="8032" t="11586" r="7885" b="11738"/>
          <a:stretch>
            <a:fillRect/>
          </a:stretch>
        </p:blipFill>
        <p:spPr>
          <a:xfrm>
            <a:off x="3461385" y="4685030"/>
            <a:ext cx="2905125" cy="16052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801745" y="4346575"/>
            <a:ext cx="2145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dirty="0"/>
              <a:t>CD:89:49:53:F8:C4</a:t>
            </a:r>
            <a:endParaRPr lang="en-US" dirty="0"/>
          </a:p>
        </p:txBody>
      </p:sp>
      <p:sp>
        <p:nvSpPr>
          <p:cNvPr id="10" name="Oval Callout 9"/>
          <p:cNvSpPr/>
          <p:nvPr/>
        </p:nvSpPr>
        <p:spPr>
          <a:xfrm>
            <a:off x="6366510" y="3632200"/>
            <a:ext cx="2447290" cy="714375"/>
          </a:xfrm>
          <a:prstGeom prst="wedgeEllipseCallout">
            <a:avLst>
              <a:gd name="adj1" fmla="val -42990"/>
              <a:gd name="adj2" fmla="val 106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Send to </a:t>
            </a:r>
            <a:r>
              <a:rPr lang="en-US" sz="1400" dirty="0">
                <a:sym typeface="+mn-ea"/>
              </a:rPr>
              <a:t>8D:49:59:63:FC:C4</a:t>
            </a:r>
            <a:endParaRPr lang="en-US" sz="1400" dirty="0"/>
          </a:p>
          <a:p>
            <a:pPr algn="ctr"/>
            <a:endParaRPr lang="en-US" sz="1400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0510" y="298450"/>
            <a:ext cx="6011545" cy="5530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sz="3000">
                <a:solidFill>
                  <a:schemeClr val="tx1"/>
                </a:solidFill>
              </a:rPr>
              <a:t>3. Set up send and receive device:</a:t>
            </a:r>
            <a:endParaRPr sz="300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15620" y="918210"/>
            <a:ext cx="80772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a. Send device:</a:t>
            </a:r>
            <a:endParaRPr lang="en-US" altLang="en-US" sz="2100" dirty="0"/>
          </a:p>
        </p:txBody>
      </p:sp>
      <p:sp>
        <p:nvSpPr>
          <p:cNvPr id="3" name="Text Box 2"/>
          <p:cNvSpPr txBox="1"/>
          <p:nvPr/>
        </p:nvSpPr>
        <p:spPr>
          <a:xfrm>
            <a:off x="515620" y="1396365"/>
            <a:ext cx="507428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1: Initialize Network and ESP-NOW</a:t>
            </a:r>
            <a:endParaRPr lang="en-US" altLang="en-US" sz="2100" dirty="0"/>
          </a:p>
        </p:txBody>
      </p:sp>
      <p:sp>
        <p:nvSpPr>
          <p:cNvPr id="11" name="Text Box 10"/>
          <p:cNvSpPr txBox="1"/>
          <p:nvPr/>
        </p:nvSpPr>
        <p:spPr>
          <a:xfrm>
            <a:off x="6330950" y="1396365"/>
            <a:ext cx="4364355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2: Add a peer device (the receiver). You need to know the receiver MAC address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endParaRPr lang="en-US" altLang="en-US" sz="21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65" y="2898775"/>
            <a:ext cx="4905375" cy="1533525"/>
          </a:xfrm>
          <a:prstGeom prst="rect">
            <a:avLst/>
          </a:prstGeom>
        </p:spPr>
      </p:pic>
      <p:pic>
        <p:nvPicPr>
          <p:cNvPr id="13" name="Picture 12" descr="v-nodemcu-esp32-c-removebg-preview"/>
          <p:cNvPicPr>
            <a:picLocks noChangeAspect="1"/>
          </p:cNvPicPr>
          <p:nvPr/>
        </p:nvPicPr>
        <p:blipFill>
          <a:blip r:embed="rId3"/>
          <a:srcRect l="8032" t="11586" r="7885" b="11738"/>
          <a:stretch>
            <a:fillRect/>
          </a:stretch>
        </p:blipFill>
        <p:spPr>
          <a:xfrm>
            <a:off x="784860" y="4944745"/>
            <a:ext cx="2435225" cy="134556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125220" y="4607560"/>
            <a:ext cx="1798320" cy="290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600" dirty="0"/>
              <a:t>5C:01:3B:4B:41:CC</a:t>
            </a:r>
            <a:endParaRPr lang="en-US" sz="1600" dirty="0"/>
          </a:p>
        </p:txBody>
      </p:sp>
      <p:sp>
        <p:nvSpPr>
          <p:cNvPr id="15" name="Oval Callout 14"/>
          <p:cNvSpPr/>
          <p:nvPr/>
        </p:nvSpPr>
        <p:spPr>
          <a:xfrm>
            <a:off x="3141345" y="4222750"/>
            <a:ext cx="2051685" cy="563245"/>
          </a:xfrm>
          <a:prstGeom prst="wedgeEllipseCallout">
            <a:avLst>
              <a:gd name="adj1" fmla="val -42990"/>
              <a:gd name="adj2" fmla="val 106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Send to 14</a:t>
            </a:r>
            <a:r>
              <a:rPr lang="en-US" sz="1200" dirty="0">
                <a:sym typeface="+mn-ea"/>
              </a:rPr>
              <a:t>:2B:2F:C5:D8:20</a:t>
            </a:r>
            <a:endParaRPr lang="en-US" sz="1200" dirty="0"/>
          </a:p>
          <a:p>
            <a:pPr algn="ctr"/>
            <a:endParaRPr lang="en-US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15" y="2063750"/>
            <a:ext cx="3667125" cy="1381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0510" y="298450"/>
            <a:ext cx="6011545" cy="5530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sz="3000">
                <a:solidFill>
                  <a:schemeClr val="tx1"/>
                </a:solidFill>
              </a:rPr>
              <a:t>3. Set up send and receive device:</a:t>
            </a:r>
            <a:endParaRPr sz="300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15620" y="918210"/>
            <a:ext cx="80772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a. Send device:</a:t>
            </a:r>
            <a:endParaRPr lang="en-US" altLang="en-US" sz="2100" dirty="0"/>
          </a:p>
        </p:txBody>
      </p:sp>
      <p:sp>
        <p:nvSpPr>
          <p:cNvPr id="3" name="Text Box 2"/>
          <p:cNvSpPr txBox="1"/>
          <p:nvPr/>
        </p:nvSpPr>
        <p:spPr>
          <a:xfrm>
            <a:off x="515620" y="1405255"/>
            <a:ext cx="565340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3: Send a message to the peer device</a:t>
            </a:r>
            <a:endParaRPr lang="en-US" altLang="en-US" sz="2100" dirty="0"/>
          </a:p>
        </p:txBody>
      </p:sp>
      <p:pic>
        <p:nvPicPr>
          <p:cNvPr id="4" name="Picture 3" descr="v-nodemcu-esp32-c-removebg-preview"/>
          <p:cNvPicPr>
            <a:picLocks noChangeAspect="1"/>
          </p:cNvPicPr>
          <p:nvPr/>
        </p:nvPicPr>
        <p:blipFill>
          <a:blip r:embed="rId2"/>
          <a:srcRect l="8032" t="11586" r="7885" b="11738"/>
          <a:stretch>
            <a:fillRect/>
          </a:stretch>
        </p:blipFill>
        <p:spPr>
          <a:xfrm>
            <a:off x="12322810" y="3632200"/>
            <a:ext cx="2905125" cy="16052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663170" y="3293745"/>
            <a:ext cx="2145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dirty="0"/>
              <a:t>CD:89:49:53:F8:C4</a:t>
            </a:r>
            <a:endParaRPr lang="en-US" dirty="0"/>
          </a:p>
        </p:txBody>
      </p:sp>
      <p:sp>
        <p:nvSpPr>
          <p:cNvPr id="10" name="Oval Callout 9"/>
          <p:cNvSpPr/>
          <p:nvPr/>
        </p:nvSpPr>
        <p:spPr>
          <a:xfrm>
            <a:off x="15227935" y="2579370"/>
            <a:ext cx="2447290" cy="714375"/>
          </a:xfrm>
          <a:prstGeom prst="wedgeEllipseCallout">
            <a:avLst>
              <a:gd name="adj1" fmla="val -42990"/>
              <a:gd name="adj2" fmla="val 106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Send to </a:t>
            </a:r>
            <a:r>
              <a:rPr lang="en-US" sz="1400" dirty="0">
                <a:sym typeface="+mn-ea"/>
              </a:rPr>
              <a:t>8D:49:59:63:FC:C4</a:t>
            </a:r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" y="2015490"/>
            <a:ext cx="4943475" cy="10287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15620" y="3355975"/>
            <a:ext cx="366204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4: Process the result</a:t>
            </a:r>
            <a:endParaRPr lang="en-US" altLang="en-US" sz="21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" y="3977640"/>
            <a:ext cx="7953375" cy="2438400"/>
          </a:xfrm>
          <a:prstGeom prst="rect">
            <a:avLst/>
          </a:prstGeom>
        </p:spPr>
      </p:pic>
      <p:pic>
        <p:nvPicPr>
          <p:cNvPr id="16" name="Picture 15" descr="v-nodemcu-esp32-c-removebg-preview"/>
          <p:cNvPicPr>
            <a:picLocks noChangeAspect="1"/>
          </p:cNvPicPr>
          <p:nvPr/>
        </p:nvPicPr>
        <p:blipFill>
          <a:blip r:embed="rId2"/>
          <a:srcRect l="8032" t="11586" r="7885" b="11738"/>
          <a:stretch>
            <a:fillRect/>
          </a:stretch>
        </p:blipFill>
        <p:spPr>
          <a:xfrm>
            <a:off x="7006590" y="1698625"/>
            <a:ext cx="2435225" cy="134556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7346950" y="1361440"/>
            <a:ext cx="1798320" cy="290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600" dirty="0">
                <a:sym typeface="+mn-ea"/>
              </a:rPr>
              <a:t>5C:01:3B:4B:41:CC</a:t>
            </a:r>
            <a:endParaRPr lang="en-US" sz="1600" dirty="0"/>
          </a:p>
        </p:txBody>
      </p:sp>
      <p:sp>
        <p:nvSpPr>
          <p:cNvPr id="20" name="Oval Callout 19"/>
          <p:cNvSpPr/>
          <p:nvPr/>
        </p:nvSpPr>
        <p:spPr>
          <a:xfrm>
            <a:off x="9363075" y="976630"/>
            <a:ext cx="2051685" cy="563245"/>
          </a:xfrm>
          <a:prstGeom prst="wedgeEllipseCallout">
            <a:avLst>
              <a:gd name="adj1" fmla="val -42990"/>
              <a:gd name="adj2" fmla="val 106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Send to 14</a:t>
            </a:r>
            <a:r>
              <a:rPr lang="en-US" sz="1200" dirty="0">
                <a:sym typeface="+mn-ea"/>
              </a:rPr>
              <a:t>:2B:2F:C5:D8:20</a:t>
            </a:r>
            <a:endParaRPr lang="en-US" sz="1200" dirty="0"/>
          </a:p>
          <a:p>
            <a:pPr algn="ctr"/>
            <a:endParaRPr lang="en-US" sz="1200" dirty="0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0510" y="298450"/>
            <a:ext cx="6011545" cy="5530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sz="3000">
                <a:solidFill>
                  <a:schemeClr val="tx1"/>
                </a:solidFill>
              </a:rPr>
              <a:t>3. Set up send and receive device:</a:t>
            </a:r>
            <a:endParaRPr sz="300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15620" y="918210"/>
            <a:ext cx="80772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b. Receive device:</a:t>
            </a:r>
            <a:endParaRPr lang="en-US" altLang="en-US" sz="2100" dirty="0"/>
          </a:p>
        </p:txBody>
      </p:sp>
      <p:sp>
        <p:nvSpPr>
          <p:cNvPr id="3" name="Text Box 2"/>
          <p:cNvSpPr txBox="1"/>
          <p:nvPr/>
        </p:nvSpPr>
        <p:spPr>
          <a:xfrm>
            <a:off x="515620" y="1405255"/>
            <a:ext cx="8077200" cy="1252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1: Initialize Network and ESP-NOW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2: Wait and Receive message from sender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3: Save the message into a variable and process it</a:t>
            </a:r>
            <a:endParaRPr lang="en-US" altLang="en-US" sz="2100" dirty="0"/>
          </a:p>
        </p:txBody>
      </p:sp>
      <p:pic>
        <p:nvPicPr>
          <p:cNvPr id="7" name="Picture 6" descr="v-nodemcu-esp32-c-removebg-preview"/>
          <p:cNvPicPr>
            <a:picLocks noChangeAspect="1"/>
          </p:cNvPicPr>
          <p:nvPr/>
        </p:nvPicPr>
        <p:blipFill>
          <a:blip r:embed="rId2"/>
          <a:srcRect l="8032" t="11586" r="7885" b="11738"/>
          <a:stretch>
            <a:fillRect/>
          </a:stretch>
        </p:blipFill>
        <p:spPr>
          <a:xfrm>
            <a:off x="3606165" y="4281170"/>
            <a:ext cx="2905125" cy="16052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946525" y="3942715"/>
            <a:ext cx="2145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dirty="0"/>
              <a:t>8D:49:59:63:FC:C4</a:t>
            </a:r>
            <a:endParaRPr lang="en-US" dirty="0"/>
          </a:p>
        </p:txBody>
      </p:sp>
      <p:sp>
        <p:nvSpPr>
          <p:cNvPr id="12" name="Oval Callout 11"/>
          <p:cNvSpPr/>
          <p:nvPr/>
        </p:nvSpPr>
        <p:spPr>
          <a:xfrm>
            <a:off x="6282055" y="3117215"/>
            <a:ext cx="2447290" cy="714375"/>
          </a:xfrm>
          <a:prstGeom prst="wedgeEllipseCallout">
            <a:avLst>
              <a:gd name="adj1" fmla="val -42990"/>
              <a:gd name="adj2" fmla="val 106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Receive from </a:t>
            </a:r>
            <a:r>
              <a:rPr lang="en-US" sz="1400" dirty="0">
                <a:sym typeface="+mn-ea"/>
              </a:rPr>
              <a:t>5C:01:3B:4B:41:CC</a:t>
            </a:r>
            <a:endParaRPr lang="en-US" sz="1400" dirty="0"/>
          </a:p>
          <a:p>
            <a:pPr algn="ctr"/>
            <a:endParaRPr lang="en-US" sz="1400" dirty="0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0510" y="298450"/>
            <a:ext cx="6011545" cy="5530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sz="3000">
                <a:solidFill>
                  <a:schemeClr val="tx1"/>
                </a:solidFill>
              </a:rPr>
              <a:t>3. Set up send and receive device:</a:t>
            </a:r>
            <a:endParaRPr sz="300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15620" y="918210"/>
            <a:ext cx="80772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b. Receive device:</a:t>
            </a:r>
            <a:endParaRPr lang="en-US" altLang="en-US" sz="2100" dirty="0"/>
          </a:p>
        </p:txBody>
      </p:sp>
      <p:sp>
        <p:nvSpPr>
          <p:cNvPr id="3" name="Text Box 2"/>
          <p:cNvSpPr txBox="1"/>
          <p:nvPr/>
        </p:nvSpPr>
        <p:spPr>
          <a:xfrm>
            <a:off x="515620" y="1414780"/>
            <a:ext cx="80772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1: Initialize Network and ESP-NOW (same as Send device)</a:t>
            </a:r>
            <a:endParaRPr lang="en-US" altLang="en-US" sz="2100" dirty="0"/>
          </a:p>
        </p:txBody>
      </p:sp>
      <p:sp>
        <p:nvSpPr>
          <p:cNvPr id="2" name="Text Box 1"/>
          <p:cNvSpPr txBox="1"/>
          <p:nvPr/>
        </p:nvSpPr>
        <p:spPr>
          <a:xfrm>
            <a:off x="515620" y="2027555"/>
            <a:ext cx="8077200" cy="997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2: Wait and Receive message from sender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endParaRPr lang="en-US" alt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2683510"/>
            <a:ext cx="4048125" cy="10668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15620" y="3940175"/>
            <a:ext cx="80772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Step 3: Save the message into a variable and process it</a:t>
            </a:r>
            <a:endParaRPr lang="en-US" altLang="en-US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" y="4551680"/>
            <a:ext cx="6105525" cy="1600200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 rot="780000">
            <a:off x="4726305" y="2590165"/>
            <a:ext cx="3016250" cy="3028950"/>
          </a:xfrm>
          <a:prstGeom prst="arc">
            <a:avLst>
              <a:gd name="adj1" fmla="val 13079676"/>
              <a:gd name="adj2" fmla="val 2868657"/>
            </a:avLst>
          </a:prstGeom>
          <a:ln w="635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7821930" y="3429000"/>
            <a:ext cx="13874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b="1" dirty="0">
                <a:solidFill>
                  <a:srgbClr val="87A5C7"/>
                </a:solidFill>
              </a:rPr>
              <a:t>Content in this WHILE loop</a:t>
            </a:r>
            <a:endParaRPr lang="en-US" b="1" dirty="0">
              <a:solidFill>
                <a:srgbClr val="87A5C7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0510" y="298450"/>
            <a:ext cx="6011545" cy="5530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sz="50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sz="3000">
                <a:solidFill>
                  <a:schemeClr val="tx1"/>
                </a:solidFill>
              </a:rPr>
              <a:t>4. Advantages and Disadvantages:</a:t>
            </a:r>
            <a:endParaRPr sz="300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15620" y="918210"/>
            <a:ext cx="186626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a. Advantages:</a:t>
            </a:r>
            <a:endParaRPr lang="en-US" altLang="en-US" sz="2100" dirty="0"/>
          </a:p>
        </p:txBody>
      </p:sp>
      <p:sp>
        <p:nvSpPr>
          <p:cNvPr id="2" name="Text Box 1"/>
          <p:cNvSpPr txBox="1"/>
          <p:nvPr/>
        </p:nvSpPr>
        <p:spPr>
          <a:xfrm>
            <a:off x="515620" y="1414780"/>
            <a:ext cx="1105725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Speed and Latency: Biggest advantages. As a non-connection, the time it need to “wake up” and send data is just a few milisecond</a:t>
            </a:r>
            <a:endParaRPr lang="en-US" altLang="en-US" sz="2100" dirty="0"/>
          </a:p>
        </p:txBody>
      </p:sp>
      <p:sp>
        <p:nvSpPr>
          <p:cNvPr id="10" name="Text Box 9"/>
          <p:cNvSpPr txBox="1"/>
          <p:nvPr/>
        </p:nvSpPr>
        <p:spPr>
          <a:xfrm>
            <a:off x="516255" y="3899535"/>
            <a:ext cx="11056620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Range: Better then Wi-Fi and Bluetooth (can be 200 meter as ideal condition)</a:t>
            </a:r>
            <a:endParaRPr lang="en-US" altLang="en-US" sz="2100" dirty="0"/>
          </a:p>
          <a:p>
            <a:pPr indent="0" algn="just" fontAlgn="auto">
              <a:lnSpc>
                <a:spcPct val="120000"/>
              </a:lnSpc>
            </a:pPr>
            <a:r>
              <a:rPr lang="en-US" altLang="en-US" sz="2100" dirty="0"/>
              <a:t>- Easy to set up: You don't need a complex network infrastructure. Just 2 ESPs are enough.</a:t>
            </a:r>
            <a:endParaRPr lang="en-US" altLang="en-US" sz="2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85" y="2417445"/>
            <a:ext cx="8191500" cy="1228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133725" y="3110865"/>
            <a:ext cx="555625" cy="48450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b"/>
  <p:tag name="KSO_WM_UNIT_INDEX" val="1"/>
</p:tagLst>
</file>

<file path=ppt/tags/tag10.xml><?xml version="1.0" encoding="utf-8"?>
<p:tagLst xmlns:p="http://schemas.openxmlformats.org/presentationml/2006/main">
  <p:tag name="KSO_WM_UNIT_TYPE" val="b"/>
  <p:tag name="KSO_WM_UNIT_INDEX" val="1"/>
</p:tagLst>
</file>

<file path=ppt/tags/tag1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40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编辑母版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62"/>
</p:tagLst>
</file>

<file path=ppt/tags/tag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62"/>
</p:tagLst>
</file>

<file path=ppt/tags/tag1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3*i*14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3*i*10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3*i*12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3*i*9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3*i*15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3*i*16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3*i*11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3*i*13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4*i*15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TYPE" val="b"/>
  <p:tag name="KSO_WM_UNIT_INDEX" val="1"/>
</p:tagLst>
</file>

<file path=ppt/tags/tag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4*i*13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4*i*16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4*i*17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4*i*14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4*i*18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4*b*1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40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ISCONTENTSTITLE" val="0"/>
  <p:tag name="KSO_WM_UNIT_ISNUMDGMTITLE" val="0"/>
  <p:tag name="KSO_WM_UNIT_PRESET_TEXT" val="编辑母版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62"/>
</p:tagLst>
</file>

<file path=ppt/tags/tag273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62"/>
</p:tagLst>
</file>

<file path=ppt/tags/tag2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TYPE" val="b"/>
  <p:tag name="KSO_WM_UNIT_INDEX" val="1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3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3*i*14"/>
  <p:tag name="KSO_WM_UNIT_LAYERLEVEL" val="1"/>
  <p:tag name="KSO_WM_TAG_VERSION" val="3.0"/>
  <p:tag name="KSO_WM_BEAUTIFY_FLAG" val="#wm#"/>
</p:tagLst>
</file>

<file path=ppt/tags/tag3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3*i*10"/>
  <p:tag name="KSO_WM_UNIT_LAYERLEVEL" val="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3*i*12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3*i*9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3*i*15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3*i*16"/>
  <p:tag name="KSO_WM_UNIT_LAYERLEVEL" val="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3*i*11"/>
  <p:tag name="KSO_WM_UNIT_LAYERLEVEL" val="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3*i*13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4*i*15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4*i*13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4*i*16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4*i*17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4*i*14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4*i*18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4*b*1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52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5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5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3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40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3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3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3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3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3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3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3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3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3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397.xml><?xml version="1.0" encoding="utf-8"?>
<p:tagLst xmlns:p="http://schemas.openxmlformats.org/presentationml/2006/main">
  <p:tag name="KSO_WM_UNIT_ISCONTENTSTITLE" val="0"/>
  <p:tag name="KSO_WM_UNIT_ISNUMDGMTITLE" val="0"/>
  <p:tag name="KSO_WM_UNIT_PRESET_TEXT" val="编辑母版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3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TYPE" val="b"/>
  <p:tag name="KSO_WM_UNIT_INDEX" val="1"/>
</p:tagLst>
</file>

<file path=ppt/tags/tag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1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4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4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4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4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62"/>
</p:tagLst>
</file>

<file path=ppt/tags/tag406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62"/>
</p:tagLst>
</file>

<file path=ppt/tags/tag4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42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3*i*14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3*i*10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007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8007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66.xml><?xml version="1.0" encoding="utf-8"?>
<p:tagLst xmlns:p="http://schemas.openxmlformats.org/presentationml/2006/main">
  <p:tag name="KSO_WM_CHIP_GROUPID" val="625cd07c96a3ef861819ea24"/>
  <p:tag name="KSO_WM_CHIP_XID" val="625cd09f96a3ef861819f2f9"/>
  <p:tag name="KSO_WM_UNIT_DEC_AREA_ID" val="a8862b50e9b2462fa7af3cdd975259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b82832bf4c46dc9637ec61d66c2c7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467.xml><?xml version="1.0" encoding="utf-8"?>
<p:tagLst xmlns:p="http://schemas.openxmlformats.org/presentationml/2006/main">
  <p:tag name="KSO_WM_CHIP_GROUPID" val="625cd07c96a3ef861819ea24"/>
  <p:tag name="KSO_WM_CHIP_XID" val="625cd09f96a3ef861819f2b9"/>
  <p:tag name="KSO_WM_UNIT_DEC_AREA_ID" val="894575ef6f7c4107b93e3fbf4a77463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d4239324df483ca922275d664759b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4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3*i*12"/>
  <p:tag name="KSO_WM_UNIT_LAYERLEVEL" val="1"/>
  <p:tag name="KSO_WM_TAG_VERSION" val="3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47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77.xml><?xml version="1.0" encoding="utf-8"?>
<p:tagLst xmlns:p="http://schemas.openxmlformats.org/presentationml/2006/main">
  <p:tag name="KSO_WM_CHIP_GROUPID" val="625cd07c96a3ef861819ea24"/>
  <p:tag name="KSO_WM_CHIP_XID" val="625cd09f96a3ef861819ef11"/>
  <p:tag name="KSO_WM_UNIT_DEC_AREA_ID" val="a99054ed58334a9eb06e3a4e490da6a0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702ff1dfc64b939bb68bb3a52db00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478.xml><?xml version="1.0" encoding="utf-8"?>
<p:tagLst xmlns:p="http://schemas.openxmlformats.org/presentationml/2006/main">
  <p:tag name="KSO_WM_CHIP_GROUPID" val="625cd07c96a3ef861819ea24"/>
  <p:tag name="KSO_WM_CHIP_XID" val="625cd09f96a3ef861819ef0d"/>
  <p:tag name="KSO_WM_UNIT_DEC_AREA_ID" val="f423bf7cd351475fbad652d434845c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a89ed2e2fef4fc8a596f13a44aa778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479.xml><?xml version="1.0" encoding="utf-8"?>
<p:tagLst xmlns:p="http://schemas.openxmlformats.org/presentationml/2006/main">
  <p:tag name="KSO_WM_CHIP_GROUPID" val="625cd07c96a3ef861819ea24"/>
  <p:tag name="KSO_WM_CHIP_XID" val="625cd09f96a3ef861819ef0b"/>
  <p:tag name="KSO_WM_UNIT_DEC_AREA_ID" val="8fc2936ced724e1a9908578d181a231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412a647b6b4cfcac807d0c35945a1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3*i*9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84.xml><?xml version="1.0" encoding="utf-8"?>
<p:tagLst xmlns:p="http://schemas.openxmlformats.org/presentationml/2006/main">
  <p:tag name="KSO_WM_UNIT_BLOCK" val="0"/>
  <p:tag name="KSO_WM_UNIT_DEC_AREA_ID" val="7232a9ce6a4c417da7c86d7bc30540bf"/>
  <p:tag name="KSO_WM_CHIP_GROUPID" val="625cceb5fa96911f219256ed"/>
  <p:tag name="KSO_WM_CHIP_XID" val="625d0d8bfa96911f219258c4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485.xml><?xml version="1.0" encoding="utf-8"?>
<p:tagLst xmlns:p="http://schemas.openxmlformats.org/presentationml/2006/main">
  <p:tag name="KSO_WM_UNIT_BLOCK" val="0"/>
  <p:tag name="KSO_WM_UNIT_DEC_AREA_ID" val="e45e6bccbabc4ddc937be8a77998ceac"/>
  <p:tag name="KSO_WM_CHIP_GROUPID" val="625cceb5fa96911f219256ed"/>
  <p:tag name="KSO_WM_CHIP_XID" val="625d0d8bfa96911f219258c4"/>
  <p:tag name="KSO_WM_UNIT_LINE_FORE_SCHEMECOLOR_INDEX_BRIGHTNESS" val="-0.25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486.xml><?xml version="1.0" encoding="utf-8"?>
<p:tagLst xmlns:p="http://schemas.openxmlformats.org/presentationml/2006/main">
  <p:tag name="KSO_WM_CHIP_GROUPID" val="625cd07c96a3ef861819ea24"/>
  <p:tag name="KSO_WM_CHIP_XID" val="625cd09f96a3ef861819f16c"/>
  <p:tag name="KSO_WM_UNIT_DEC_AREA_ID" val="bb64b4435d7848c8bd414e8524a9a94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37c3d552a964e7396f97cb19003d7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487.xml><?xml version="1.0" encoding="utf-8"?>
<p:tagLst xmlns:p="http://schemas.openxmlformats.org/presentationml/2006/main">
  <p:tag name="KSO_WM_CHIP_GROUPID" val="625cd07c96a3ef861819ea24"/>
  <p:tag name="KSO_WM_CHIP_XID" val="625cd09f96a3ef861819f140"/>
  <p:tag name="KSO_WM_UNIT_DEC_AREA_ID" val="79ea1afe27ec4356a5cddb27213fea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d1084ce3b84b26ada5ffb6b518bcd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4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48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3*i*15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9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49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49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9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TYPE" val="b"/>
  <p:tag name="KSO_WM_UNIT_INDEX" val="1"/>
</p:tagLst>
</file>

<file path=ppt/tags/tag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3*i*16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5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0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5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3*i*11"/>
  <p:tag name="KSO_WM_UNIT_LAYERLEVEL" val="1"/>
  <p:tag name="KSO_WM_TAG_VERSION" val="3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3.xml><?xml version="1.0" encoding="utf-8"?>
<p:tagLst xmlns:p="http://schemas.openxmlformats.org/presentationml/2006/main">
  <p:tag name="KSO_WM_CHIP_GROUPID" val="625cd07c96a3ef861819ea24"/>
  <p:tag name="KSO_WM_CHIP_XID" val="625cd09f96a3ef861819f02a"/>
  <p:tag name="KSO_WM_UNIT_DEC_AREA_ID" val="487e6e27f95c4831a03abef65315fef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cceac7a537403c9ff6738af18c0e0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24.xml><?xml version="1.0" encoding="utf-8"?>
<p:tagLst xmlns:p="http://schemas.openxmlformats.org/presentationml/2006/main">
  <p:tag name="KSO_WM_CHIP_GROUPID" val="625cd07c96a3ef861819ea24"/>
  <p:tag name="KSO_WM_CHIP_XID" val="625cd09f96a3ef861819efff"/>
  <p:tag name="KSO_WM_UNIT_DEC_AREA_ID" val="d956643773e84899aa41212fa34fd91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2a09fef1cfb4d95ae3a4c9e9ee12af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525.xml><?xml version="1.0" encoding="utf-8"?>
<p:tagLst xmlns:p="http://schemas.openxmlformats.org/presentationml/2006/main">
  <p:tag name="KSO_WM_CHIP_GROUPID" val="625cd07c96a3ef861819ea24"/>
  <p:tag name="KSO_WM_CHIP_XID" val="625cd09f96a3ef861819f019"/>
  <p:tag name="KSO_WM_UNIT_DEC_AREA_ID" val="71d4d78710974b5eac57e18fc173c2dc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052f48489b49c8bd358bdb2031109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5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2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530.xml><?xml version="1.0" encoding="utf-8"?>
<p:tagLst xmlns:p="http://schemas.openxmlformats.org/presentationml/2006/main">
  <p:tag name="KSO_WM_CHIP_GROUPID" val="625cd07c96a3ef861819ea24"/>
  <p:tag name="KSO_WM_CHIP_XID" val="625cd09f96a3ef861819f1f8"/>
  <p:tag name="KSO_WM_UNIT_DEC_AREA_ID" val="283e8a3144324d429111285a889d2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5d1d2a91c643fcaa9dc5064bc027b1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53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36.xml><?xml version="1.0" encoding="utf-8"?>
<p:tagLst xmlns:p="http://schemas.openxmlformats.org/presentationml/2006/main">
  <p:tag name="KSO_WM_CHIP_GROUPID" val="625cd07c96a3ef861819ea24"/>
  <p:tag name="KSO_WM_CHIP_XID" val="625cd09f96a3ef861819f2f9"/>
  <p:tag name="KSO_WM_UNIT_DEC_AREA_ID" val="a8862b50e9b2462fa7af3cdd975259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b82832bf4c46dc9637ec61d66c2c7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37.xml><?xml version="1.0" encoding="utf-8"?>
<p:tagLst xmlns:p="http://schemas.openxmlformats.org/presentationml/2006/main">
  <p:tag name="KSO_WM_CHIP_GROUPID" val="625cd07c96a3ef861819ea24"/>
  <p:tag name="KSO_WM_CHIP_XID" val="625cd09f96a3ef861819f2b9"/>
  <p:tag name="KSO_WM_UNIT_DEC_AREA_ID" val="894575ef6f7c4107b93e3fbf4a77463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d4239324df483ca922275d664759b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5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54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47.xml><?xml version="1.0" encoding="utf-8"?>
<p:tagLst xmlns:p="http://schemas.openxmlformats.org/presentationml/2006/main">
  <p:tag name="KSO_WM_CHIP_GROUPID" val="625cd07c96a3ef861819ea24"/>
  <p:tag name="KSO_WM_CHIP_XID" val="625cd09f96a3ef861819ef11"/>
  <p:tag name="KSO_WM_UNIT_DEC_AREA_ID" val="a99054ed58334a9eb06e3a4e490da6a0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702ff1dfc64b939bb68bb3a52db00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548.xml><?xml version="1.0" encoding="utf-8"?>
<p:tagLst xmlns:p="http://schemas.openxmlformats.org/presentationml/2006/main">
  <p:tag name="KSO_WM_CHIP_GROUPID" val="625cd07c96a3ef861819ea24"/>
  <p:tag name="KSO_WM_CHIP_XID" val="625cd09f96a3ef861819ef0d"/>
  <p:tag name="KSO_WM_UNIT_DEC_AREA_ID" val="f423bf7cd351475fbad652d434845c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a89ed2e2fef4fc8a596f13a44aa778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549.xml><?xml version="1.0" encoding="utf-8"?>
<p:tagLst xmlns:p="http://schemas.openxmlformats.org/presentationml/2006/main">
  <p:tag name="KSO_WM_CHIP_GROUPID" val="625cd07c96a3ef861819ea24"/>
  <p:tag name="KSO_WM_CHIP_XID" val="625cd09f96a3ef861819ef0b"/>
  <p:tag name="KSO_WM_UNIT_DEC_AREA_ID" val="8fc2936ced724e1a9908578d181a231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412a647b6b4cfcac807d0c35945a1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3*i*13"/>
  <p:tag name="KSO_WM_UNIT_LAYERLEVEL" val="1"/>
  <p:tag name="KSO_WM_TAG_VERSION" val="3.0"/>
  <p:tag name="KSO_WM_BEAUTIFY_FLAG" val="#wm#"/>
</p:tagLst>
</file>

<file path=ppt/tags/tag550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54.xml><?xml version="1.0" encoding="utf-8"?>
<p:tagLst xmlns:p="http://schemas.openxmlformats.org/presentationml/2006/main">
  <p:tag name="KSO_WM_UNIT_BLOCK" val="0"/>
  <p:tag name="KSO_WM_UNIT_DEC_AREA_ID" val="7232a9ce6a4c417da7c86d7bc30540bf"/>
  <p:tag name="KSO_WM_CHIP_GROUPID" val="625cceb5fa96911f219256ed"/>
  <p:tag name="KSO_WM_CHIP_XID" val="625d0d8bfa96911f219258c4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555.xml><?xml version="1.0" encoding="utf-8"?>
<p:tagLst xmlns:p="http://schemas.openxmlformats.org/presentationml/2006/main">
  <p:tag name="KSO_WM_UNIT_BLOCK" val="0"/>
  <p:tag name="KSO_WM_UNIT_DEC_AREA_ID" val="e45e6bccbabc4ddc937be8a77998ceac"/>
  <p:tag name="KSO_WM_CHIP_GROUPID" val="625cceb5fa96911f219256ed"/>
  <p:tag name="KSO_WM_CHIP_XID" val="625d0d8bfa96911f219258c4"/>
  <p:tag name="KSO_WM_UNIT_LINE_FORE_SCHEMECOLOR_INDEX_BRIGHTNESS" val="-0.25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556.xml><?xml version="1.0" encoding="utf-8"?>
<p:tagLst xmlns:p="http://schemas.openxmlformats.org/presentationml/2006/main">
  <p:tag name="KSO_WM_CHIP_GROUPID" val="625cd07c96a3ef861819ea24"/>
  <p:tag name="KSO_WM_CHIP_XID" val="625cd09f96a3ef861819f16c"/>
  <p:tag name="KSO_WM_UNIT_DEC_AREA_ID" val="bb64b4435d7848c8bd414e8524a9a94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37c3d552a964e7396f97cb19003d7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557.xml><?xml version="1.0" encoding="utf-8"?>
<p:tagLst xmlns:p="http://schemas.openxmlformats.org/presentationml/2006/main">
  <p:tag name="KSO_WM_CHIP_GROUPID" val="625cd07c96a3ef861819ea24"/>
  <p:tag name="KSO_WM_CHIP_XID" val="625cd09f96a3ef861819f140"/>
  <p:tag name="KSO_WM_UNIT_DEC_AREA_ID" val="79ea1afe27ec4356a5cddb27213fea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d1084ce3b84b26ada5ffb6b518bcd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5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55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56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56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7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5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7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5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3.xml><?xml version="1.0" encoding="utf-8"?>
<p:tagLst xmlns:p="http://schemas.openxmlformats.org/presentationml/2006/main">
  <p:tag name="KSO_WM_CHIP_GROUPID" val="625cd07c96a3ef861819ea24"/>
  <p:tag name="KSO_WM_CHIP_XID" val="625cd09f96a3ef861819f02a"/>
  <p:tag name="KSO_WM_UNIT_DEC_AREA_ID" val="487e6e27f95c4831a03abef65315fef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cceac7a537403c9ff6738af18c0e0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94.xml><?xml version="1.0" encoding="utf-8"?>
<p:tagLst xmlns:p="http://schemas.openxmlformats.org/presentationml/2006/main">
  <p:tag name="KSO_WM_CHIP_GROUPID" val="625cd07c96a3ef861819ea24"/>
  <p:tag name="KSO_WM_CHIP_XID" val="625cd09f96a3ef861819efff"/>
  <p:tag name="KSO_WM_UNIT_DEC_AREA_ID" val="d956643773e84899aa41212fa34fd91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2a09fef1cfb4d95ae3a4c9e9ee12af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595.xml><?xml version="1.0" encoding="utf-8"?>
<p:tagLst xmlns:p="http://schemas.openxmlformats.org/presentationml/2006/main">
  <p:tag name="KSO_WM_CHIP_GROUPID" val="625cd07c96a3ef861819ea24"/>
  <p:tag name="KSO_WM_CHIP_XID" val="625cd09f96a3ef861819f019"/>
  <p:tag name="KSO_WM_UNIT_DEC_AREA_ID" val="71d4d78710974b5eac57e18fc173c2dc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052f48489b49c8bd358bdb2031109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5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9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TYPE" val="b"/>
  <p:tag name="KSO_WM_UNIT_INDEX" val="1"/>
</p:tagLst>
</file>

<file path=ppt/tags/tag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600.xml><?xml version="1.0" encoding="utf-8"?>
<p:tagLst xmlns:p="http://schemas.openxmlformats.org/presentationml/2006/main">
  <p:tag name="KSO_WM_CHIP_GROUPID" val="625cd07c96a3ef861819ea24"/>
  <p:tag name="KSO_WM_CHIP_XID" val="625cd09f96a3ef861819f1f8"/>
  <p:tag name="KSO_WM_UNIT_DEC_AREA_ID" val="283e8a3144324d429111285a889d2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5d1d2a91c643fcaa9dc5064bc027b1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60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6.xml><?xml version="1.0" encoding="utf-8"?>
<p:tagLst xmlns:p="http://schemas.openxmlformats.org/presentationml/2006/main">
  <p:tag name="KSO_WM_CHIP_GROUPID" val="625cd07c96a3ef861819ea24"/>
  <p:tag name="KSO_WM_CHIP_XID" val="625cd09f96a3ef861819f2f9"/>
  <p:tag name="KSO_WM_UNIT_DEC_AREA_ID" val="a8862b50e9b2462fa7af3cdd975259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b82832bf4c46dc9637ec61d66c2c7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607.xml><?xml version="1.0" encoding="utf-8"?>
<p:tagLst xmlns:p="http://schemas.openxmlformats.org/presentationml/2006/main">
  <p:tag name="KSO_WM_CHIP_GROUPID" val="625cd07c96a3ef861819ea24"/>
  <p:tag name="KSO_WM_CHIP_XID" val="625cd09f96a3ef861819f2b9"/>
  <p:tag name="KSO_WM_UNIT_DEC_AREA_ID" val="894575ef6f7c4107b93e3fbf4a77463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d4239324df483ca922275d664759b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0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61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17.xml><?xml version="1.0" encoding="utf-8"?>
<p:tagLst xmlns:p="http://schemas.openxmlformats.org/presentationml/2006/main">
  <p:tag name="KSO_WM_CHIP_GROUPID" val="625cd07c96a3ef861819ea24"/>
  <p:tag name="KSO_WM_CHIP_XID" val="625cd09f96a3ef861819ef11"/>
  <p:tag name="KSO_WM_UNIT_DEC_AREA_ID" val="a99054ed58334a9eb06e3a4e490da6a0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702ff1dfc64b939bb68bb3a52db00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618.xml><?xml version="1.0" encoding="utf-8"?>
<p:tagLst xmlns:p="http://schemas.openxmlformats.org/presentationml/2006/main">
  <p:tag name="KSO_WM_CHIP_GROUPID" val="625cd07c96a3ef861819ea24"/>
  <p:tag name="KSO_WM_CHIP_XID" val="625cd09f96a3ef861819ef0d"/>
  <p:tag name="KSO_WM_UNIT_DEC_AREA_ID" val="f423bf7cd351475fbad652d434845c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a89ed2e2fef4fc8a596f13a44aa778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619.xml><?xml version="1.0" encoding="utf-8"?>
<p:tagLst xmlns:p="http://schemas.openxmlformats.org/presentationml/2006/main">
  <p:tag name="KSO_WM_CHIP_GROUPID" val="625cd07c96a3ef861819ea24"/>
  <p:tag name="KSO_WM_CHIP_XID" val="625cd09f96a3ef861819ef0b"/>
  <p:tag name="KSO_WM_UNIT_DEC_AREA_ID" val="8fc2936ced724e1a9908578d181a231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412a647b6b4cfcac807d0c35945a1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620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24.xml><?xml version="1.0" encoding="utf-8"?>
<p:tagLst xmlns:p="http://schemas.openxmlformats.org/presentationml/2006/main">
  <p:tag name="KSO_WM_UNIT_BLOCK" val="0"/>
  <p:tag name="KSO_WM_UNIT_DEC_AREA_ID" val="7232a9ce6a4c417da7c86d7bc30540bf"/>
  <p:tag name="KSO_WM_CHIP_GROUPID" val="625cceb5fa96911f219256ed"/>
  <p:tag name="KSO_WM_CHIP_XID" val="625d0d8bfa96911f219258c4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625.xml><?xml version="1.0" encoding="utf-8"?>
<p:tagLst xmlns:p="http://schemas.openxmlformats.org/presentationml/2006/main">
  <p:tag name="KSO_WM_UNIT_BLOCK" val="0"/>
  <p:tag name="KSO_WM_UNIT_DEC_AREA_ID" val="e45e6bccbabc4ddc937be8a77998ceac"/>
  <p:tag name="KSO_WM_CHIP_GROUPID" val="625cceb5fa96911f219256ed"/>
  <p:tag name="KSO_WM_CHIP_XID" val="625d0d8bfa96911f219258c4"/>
  <p:tag name="KSO_WM_UNIT_LINE_FORE_SCHEMECOLOR_INDEX_BRIGHTNESS" val="-0.25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626.xml><?xml version="1.0" encoding="utf-8"?>
<p:tagLst xmlns:p="http://schemas.openxmlformats.org/presentationml/2006/main">
  <p:tag name="KSO_WM_CHIP_GROUPID" val="625cd07c96a3ef861819ea24"/>
  <p:tag name="KSO_WM_CHIP_XID" val="625cd09f96a3ef861819f16c"/>
  <p:tag name="KSO_WM_UNIT_DEC_AREA_ID" val="bb64b4435d7848c8bd414e8524a9a94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37c3d552a964e7396f97cb19003d7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627.xml><?xml version="1.0" encoding="utf-8"?>
<p:tagLst xmlns:p="http://schemas.openxmlformats.org/presentationml/2006/main">
  <p:tag name="KSO_WM_CHIP_GROUPID" val="625cd07c96a3ef861819ea24"/>
  <p:tag name="KSO_WM_CHIP_XID" val="625cd09f96a3ef861819f140"/>
  <p:tag name="KSO_WM_UNIT_DEC_AREA_ID" val="79ea1afe27ec4356a5cddb27213fea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d1084ce3b84b26ada5ffb6b518bcd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6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62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63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63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4*i*15"/>
  <p:tag name="KSO_WM_UNIT_LAYERLEVEL" val="1"/>
  <p:tag name="KSO_WM_TAG_VERSION" val="3.0"/>
  <p:tag name="KSO_WM_BEAUTIFY_FLAG" val="#wm#"/>
</p:tagLst>
</file>

<file path=ppt/tags/tag64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6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64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6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5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3.xml><?xml version="1.0" encoding="utf-8"?>
<p:tagLst xmlns:p="http://schemas.openxmlformats.org/presentationml/2006/main">
  <p:tag name="KSO_WM_CHIP_GROUPID" val="625cd07c96a3ef861819ea24"/>
  <p:tag name="KSO_WM_CHIP_XID" val="625cd09f96a3ef861819f02a"/>
  <p:tag name="KSO_WM_UNIT_DEC_AREA_ID" val="487e6e27f95c4831a03abef65315fef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cceac7a537403c9ff6738af18c0e0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64.xml><?xml version="1.0" encoding="utf-8"?>
<p:tagLst xmlns:p="http://schemas.openxmlformats.org/presentationml/2006/main">
  <p:tag name="KSO_WM_CHIP_GROUPID" val="625cd07c96a3ef861819ea24"/>
  <p:tag name="KSO_WM_CHIP_XID" val="625cd09f96a3ef861819efff"/>
  <p:tag name="KSO_WM_UNIT_DEC_AREA_ID" val="d956643773e84899aa41212fa34fd91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2a09fef1cfb4d95ae3a4c9e9ee12af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65.xml><?xml version="1.0" encoding="utf-8"?>
<p:tagLst xmlns:p="http://schemas.openxmlformats.org/presentationml/2006/main">
  <p:tag name="KSO_WM_CHIP_GROUPID" val="625cd07c96a3ef861819ea24"/>
  <p:tag name="KSO_WM_CHIP_XID" val="625cd09f96a3ef861819f019"/>
  <p:tag name="KSO_WM_UNIT_DEC_AREA_ID" val="71d4d78710974b5eac57e18fc173c2dc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052f48489b49c8bd358bdb2031109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6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4*i*13"/>
  <p:tag name="KSO_WM_UNIT_LAYERLEVEL" val="1"/>
  <p:tag name="KSO_WM_TAG_VERSION" val="3.0"/>
  <p:tag name="KSO_WM_BEAUTIFY_FLAG" val="#wm#"/>
</p:tagLst>
</file>

<file path=ppt/tags/tag670.xml><?xml version="1.0" encoding="utf-8"?>
<p:tagLst xmlns:p="http://schemas.openxmlformats.org/presentationml/2006/main">
  <p:tag name="KSO_WM_CHIP_GROUPID" val="625cd07c96a3ef861819ea24"/>
  <p:tag name="KSO_WM_CHIP_XID" val="625cd09f96a3ef861819f1f8"/>
  <p:tag name="KSO_WM_UNIT_DEC_AREA_ID" val="283e8a3144324d429111285a889d2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5d1d2a91c643fcaa9dc5064bc027b1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67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76.xml><?xml version="1.0" encoding="utf-8"?>
<p:tagLst xmlns:p="http://schemas.openxmlformats.org/presentationml/2006/main">
  <p:tag name="KSO_WM_CHIP_GROUPID" val="625cd07c96a3ef861819ea24"/>
  <p:tag name="KSO_WM_CHIP_XID" val="625cd09f96a3ef861819f2f9"/>
  <p:tag name="KSO_WM_UNIT_DEC_AREA_ID" val="a8862b50e9b2462fa7af3cdd975259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b82832bf4c46dc9637ec61d66c2c7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677.xml><?xml version="1.0" encoding="utf-8"?>
<p:tagLst xmlns:p="http://schemas.openxmlformats.org/presentationml/2006/main">
  <p:tag name="KSO_WM_CHIP_GROUPID" val="625cd07c96a3ef861819ea24"/>
  <p:tag name="KSO_WM_CHIP_XID" val="625cd09f96a3ef861819f2b9"/>
  <p:tag name="KSO_WM_UNIT_DEC_AREA_ID" val="894575ef6f7c4107b93e3fbf4a77463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d4239324df483ca922275d664759b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68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87.xml><?xml version="1.0" encoding="utf-8"?>
<p:tagLst xmlns:p="http://schemas.openxmlformats.org/presentationml/2006/main">
  <p:tag name="KSO_WM_CHIP_GROUPID" val="625cd07c96a3ef861819ea24"/>
  <p:tag name="KSO_WM_CHIP_XID" val="625cd09f96a3ef861819ef11"/>
  <p:tag name="KSO_WM_UNIT_DEC_AREA_ID" val="a99054ed58334a9eb06e3a4e490da6a0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702ff1dfc64b939bb68bb3a52db00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688.xml><?xml version="1.0" encoding="utf-8"?>
<p:tagLst xmlns:p="http://schemas.openxmlformats.org/presentationml/2006/main">
  <p:tag name="KSO_WM_CHIP_GROUPID" val="625cd07c96a3ef861819ea24"/>
  <p:tag name="KSO_WM_CHIP_XID" val="625cd09f96a3ef861819ef0d"/>
  <p:tag name="KSO_WM_UNIT_DEC_AREA_ID" val="f423bf7cd351475fbad652d434845c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a89ed2e2fef4fc8a596f13a44aa778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689.xml><?xml version="1.0" encoding="utf-8"?>
<p:tagLst xmlns:p="http://schemas.openxmlformats.org/presentationml/2006/main">
  <p:tag name="KSO_WM_CHIP_GROUPID" val="625cd07c96a3ef861819ea24"/>
  <p:tag name="KSO_WM_CHIP_XID" val="625cd09f96a3ef861819ef0b"/>
  <p:tag name="KSO_WM_UNIT_DEC_AREA_ID" val="8fc2936ced724e1a9908578d181a231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412a647b6b4cfcac807d0c35945a1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4*i*16"/>
  <p:tag name="KSO_WM_UNIT_LAYERLEVEL" val="1"/>
  <p:tag name="KSO_WM_TAG_VERSION" val="3.0"/>
  <p:tag name="KSO_WM_BEAUTIFY_FLAG" val="#wm#"/>
</p:tagLst>
</file>

<file path=ppt/tags/tag690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94.xml><?xml version="1.0" encoding="utf-8"?>
<p:tagLst xmlns:p="http://schemas.openxmlformats.org/presentationml/2006/main">
  <p:tag name="KSO_WM_UNIT_BLOCK" val="0"/>
  <p:tag name="KSO_WM_UNIT_DEC_AREA_ID" val="7232a9ce6a4c417da7c86d7bc30540bf"/>
  <p:tag name="KSO_WM_CHIP_GROUPID" val="625cceb5fa96911f219256ed"/>
  <p:tag name="KSO_WM_CHIP_XID" val="625d0d8bfa96911f219258c4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695.xml><?xml version="1.0" encoding="utf-8"?>
<p:tagLst xmlns:p="http://schemas.openxmlformats.org/presentationml/2006/main">
  <p:tag name="KSO_WM_UNIT_BLOCK" val="0"/>
  <p:tag name="KSO_WM_UNIT_DEC_AREA_ID" val="e45e6bccbabc4ddc937be8a77998ceac"/>
  <p:tag name="KSO_WM_CHIP_GROUPID" val="625cceb5fa96911f219256ed"/>
  <p:tag name="KSO_WM_CHIP_XID" val="625d0d8bfa96911f219258c4"/>
  <p:tag name="KSO_WM_UNIT_LINE_FORE_SCHEMECOLOR_INDEX_BRIGHTNESS" val="-0.25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696.xml><?xml version="1.0" encoding="utf-8"?>
<p:tagLst xmlns:p="http://schemas.openxmlformats.org/presentationml/2006/main">
  <p:tag name="KSO_WM_CHIP_GROUPID" val="625cd07c96a3ef861819ea24"/>
  <p:tag name="KSO_WM_CHIP_XID" val="625cd09f96a3ef861819f16c"/>
  <p:tag name="KSO_WM_UNIT_DEC_AREA_ID" val="bb64b4435d7848c8bd414e8524a9a94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37c3d552a964e7396f97cb19003d7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697.xml><?xml version="1.0" encoding="utf-8"?>
<p:tagLst xmlns:p="http://schemas.openxmlformats.org/presentationml/2006/main">
  <p:tag name="KSO_WM_CHIP_GROUPID" val="625cd07c96a3ef861819ea24"/>
  <p:tag name="KSO_WM_CHIP_XID" val="625cd09f96a3ef861819f140"/>
  <p:tag name="KSO_WM_UNIT_DEC_AREA_ID" val="79ea1afe27ec4356a5cddb27213fea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d1084ce3b84b26ada5ffb6b518bcd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6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69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TYPE" val="b"/>
  <p:tag name="KSO_WM_UNIT_INDEX" val="1"/>
</p:tagLst>
</file>

<file path=ppt/tags/tag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4*i*17"/>
  <p:tag name="KSO_WM_UNIT_LAYERLEVEL" val="1"/>
  <p:tag name="KSO_WM_TAG_VERSION" val="3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70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70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71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7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71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7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2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7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33.xml><?xml version="1.0" encoding="utf-8"?>
<p:tagLst xmlns:p="http://schemas.openxmlformats.org/presentationml/2006/main">
  <p:tag name="KSO_WM_CHIP_GROUPID" val="625cd07c96a3ef861819ea24"/>
  <p:tag name="KSO_WM_CHIP_XID" val="625cd09f96a3ef861819f02a"/>
  <p:tag name="KSO_WM_UNIT_DEC_AREA_ID" val="487e6e27f95c4831a03abef65315fef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cceac7a537403c9ff6738af18c0e0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734.xml><?xml version="1.0" encoding="utf-8"?>
<p:tagLst xmlns:p="http://schemas.openxmlformats.org/presentationml/2006/main">
  <p:tag name="KSO_WM_CHIP_GROUPID" val="625cd07c96a3ef861819ea24"/>
  <p:tag name="KSO_WM_CHIP_XID" val="625cd09f96a3ef861819efff"/>
  <p:tag name="KSO_WM_UNIT_DEC_AREA_ID" val="d956643773e84899aa41212fa34fd91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2a09fef1cfb4d95ae3a4c9e9ee12af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35.xml><?xml version="1.0" encoding="utf-8"?>
<p:tagLst xmlns:p="http://schemas.openxmlformats.org/presentationml/2006/main">
  <p:tag name="KSO_WM_CHIP_GROUPID" val="625cd07c96a3ef861819ea24"/>
  <p:tag name="KSO_WM_CHIP_XID" val="625cd09f96a3ef861819f019"/>
  <p:tag name="KSO_WM_UNIT_DEC_AREA_ID" val="71d4d78710974b5eac57e18fc173c2dc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052f48489b49c8bd358bdb2031109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7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3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740.xml><?xml version="1.0" encoding="utf-8"?>
<p:tagLst xmlns:p="http://schemas.openxmlformats.org/presentationml/2006/main">
  <p:tag name="KSO_WM_CHIP_GROUPID" val="625cd07c96a3ef861819ea24"/>
  <p:tag name="KSO_WM_CHIP_XID" val="625cd09f96a3ef861819f1f8"/>
  <p:tag name="KSO_WM_UNIT_DEC_AREA_ID" val="283e8a3144324d429111285a889d2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5d1d2a91c643fcaa9dc5064bc027b1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74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46.xml><?xml version="1.0" encoding="utf-8"?>
<p:tagLst xmlns:p="http://schemas.openxmlformats.org/presentationml/2006/main">
  <p:tag name="KSO_WM_CHIP_GROUPID" val="625cd07c96a3ef861819ea24"/>
  <p:tag name="KSO_WM_CHIP_XID" val="625cd09f96a3ef861819f2f9"/>
  <p:tag name="KSO_WM_UNIT_DEC_AREA_ID" val="a8862b50e9b2462fa7af3cdd975259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b82832bf4c46dc9637ec61d66c2c7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747.xml><?xml version="1.0" encoding="utf-8"?>
<p:tagLst xmlns:p="http://schemas.openxmlformats.org/presentationml/2006/main">
  <p:tag name="KSO_WM_CHIP_GROUPID" val="625cd07c96a3ef861819ea24"/>
  <p:tag name="KSO_WM_CHIP_XID" val="625cd09f96a3ef861819f2b9"/>
  <p:tag name="KSO_WM_UNIT_DEC_AREA_ID" val="894575ef6f7c4107b93e3fbf4a77463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d4239324df483ca922275d664759b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7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4*i*14"/>
  <p:tag name="KSO_WM_UNIT_LAYERLEVEL" val="1"/>
  <p:tag name="KSO_WM_TAG_VERSION" val="3.0"/>
  <p:tag name="KSO_WM_BEAUTIFY_FLAG" val="#wm#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75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7.xml><?xml version="1.0" encoding="utf-8"?>
<p:tagLst xmlns:p="http://schemas.openxmlformats.org/presentationml/2006/main">
  <p:tag name="KSO_WM_CHIP_GROUPID" val="625cd07c96a3ef861819ea24"/>
  <p:tag name="KSO_WM_CHIP_XID" val="625cd09f96a3ef861819ef11"/>
  <p:tag name="KSO_WM_UNIT_DEC_AREA_ID" val="a99054ed58334a9eb06e3a4e490da6a0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702ff1dfc64b939bb68bb3a52db00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758.xml><?xml version="1.0" encoding="utf-8"?>
<p:tagLst xmlns:p="http://schemas.openxmlformats.org/presentationml/2006/main">
  <p:tag name="KSO_WM_CHIP_GROUPID" val="625cd07c96a3ef861819ea24"/>
  <p:tag name="KSO_WM_CHIP_XID" val="625cd09f96a3ef861819ef0d"/>
  <p:tag name="KSO_WM_UNIT_DEC_AREA_ID" val="f423bf7cd351475fbad652d434845c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a89ed2e2fef4fc8a596f13a44aa778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759.xml><?xml version="1.0" encoding="utf-8"?>
<p:tagLst xmlns:p="http://schemas.openxmlformats.org/presentationml/2006/main">
  <p:tag name="KSO_WM_CHIP_GROUPID" val="625cd07c96a3ef861819ea24"/>
  <p:tag name="KSO_WM_CHIP_XID" val="625cd09f96a3ef861819ef0b"/>
  <p:tag name="KSO_WM_UNIT_DEC_AREA_ID" val="8fc2936ced724e1a9908578d181a231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412a647b6b4cfcac807d0c35945a1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4*i*18"/>
  <p:tag name="KSO_WM_UNIT_LAYERLEVEL" val="1"/>
  <p:tag name="KSO_WM_TAG_VERSION" val="3.0"/>
  <p:tag name="KSO_WM_BEAUTIFY_FLAG" val="#wm#"/>
</p:tagLst>
</file>

<file path=ppt/tags/tag760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64.xml><?xml version="1.0" encoding="utf-8"?>
<p:tagLst xmlns:p="http://schemas.openxmlformats.org/presentationml/2006/main">
  <p:tag name="KSO_WM_UNIT_BLOCK" val="0"/>
  <p:tag name="KSO_WM_UNIT_DEC_AREA_ID" val="7232a9ce6a4c417da7c86d7bc30540bf"/>
  <p:tag name="KSO_WM_CHIP_GROUPID" val="625cceb5fa96911f219256ed"/>
  <p:tag name="KSO_WM_CHIP_XID" val="625d0d8bfa96911f219258c4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765.xml><?xml version="1.0" encoding="utf-8"?>
<p:tagLst xmlns:p="http://schemas.openxmlformats.org/presentationml/2006/main">
  <p:tag name="KSO_WM_UNIT_BLOCK" val="0"/>
  <p:tag name="KSO_WM_UNIT_DEC_AREA_ID" val="e45e6bccbabc4ddc937be8a77998ceac"/>
  <p:tag name="KSO_WM_CHIP_GROUPID" val="625cceb5fa96911f219256ed"/>
  <p:tag name="KSO_WM_CHIP_XID" val="625d0d8bfa96911f219258c4"/>
  <p:tag name="KSO_WM_UNIT_LINE_FORE_SCHEMECOLOR_INDEX_BRIGHTNESS" val="-0.25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766.xml><?xml version="1.0" encoding="utf-8"?>
<p:tagLst xmlns:p="http://schemas.openxmlformats.org/presentationml/2006/main">
  <p:tag name="KSO_WM_CHIP_GROUPID" val="625cd07c96a3ef861819ea24"/>
  <p:tag name="KSO_WM_CHIP_XID" val="625cd09f96a3ef861819f16c"/>
  <p:tag name="KSO_WM_UNIT_DEC_AREA_ID" val="bb64b4435d7848c8bd414e8524a9a94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37c3d552a964e7396f97cb19003d7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767.xml><?xml version="1.0" encoding="utf-8"?>
<p:tagLst xmlns:p="http://schemas.openxmlformats.org/presentationml/2006/main">
  <p:tag name="KSO_WM_CHIP_GROUPID" val="625cd07c96a3ef861819ea24"/>
  <p:tag name="KSO_WM_CHIP_XID" val="625cd09f96a3ef861819f140"/>
  <p:tag name="KSO_WM_UNIT_DEC_AREA_ID" val="79ea1afe27ec4356a5cddb27213fea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d1084ce3b84b26ada5ffb6b518bcd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7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76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77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77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78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7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78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7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4*b*1"/>
  <p:tag name="KSO_WM_UNIT_LAYERLEVEL" val="1"/>
  <p:tag name="KSO_WM_TAG_VERSION" val="3.0"/>
  <p:tag name="KSO_WM_BEAUTIFY_FLAG" val="#wm#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9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79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TYPE" val="b"/>
  <p:tag name="KSO_WM_UNIT_INDEX" val="1"/>
</p:tagLst>
</file>

<file path=ppt/tags/tag80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03.xml><?xml version="1.0" encoding="utf-8"?>
<p:tagLst xmlns:p="http://schemas.openxmlformats.org/presentationml/2006/main">
  <p:tag name="KSO_WM_CHIP_GROUPID" val="625cd07c96a3ef861819ea24"/>
  <p:tag name="KSO_WM_CHIP_XID" val="625cd09f96a3ef861819f02a"/>
  <p:tag name="KSO_WM_UNIT_DEC_AREA_ID" val="487e6e27f95c4831a03abef65315fef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cceac7a537403c9ff6738af18c0e0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804.xml><?xml version="1.0" encoding="utf-8"?>
<p:tagLst xmlns:p="http://schemas.openxmlformats.org/presentationml/2006/main">
  <p:tag name="KSO_WM_CHIP_GROUPID" val="625cd07c96a3ef861819ea24"/>
  <p:tag name="KSO_WM_CHIP_XID" val="625cd09f96a3ef861819efff"/>
  <p:tag name="KSO_WM_UNIT_DEC_AREA_ID" val="d956643773e84899aa41212fa34fd91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2a09fef1cfb4d95ae3a4c9e9ee12af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805.xml><?xml version="1.0" encoding="utf-8"?>
<p:tagLst xmlns:p="http://schemas.openxmlformats.org/presentationml/2006/main">
  <p:tag name="KSO_WM_CHIP_GROUPID" val="625cd07c96a3ef861819ea24"/>
  <p:tag name="KSO_WM_CHIP_XID" val="625cd09f96a3ef861819f019"/>
  <p:tag name="KSO_WM_UNIT_DEC_AREA_ID" val="71d4d78710974b5eac57e18fc173c2dc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052f48489b49c8bd358bdb2031109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8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80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10.xml><?xml version="1.0" encoding="utf-8"?>
<p:tagLst xmlns:p="http://schemas.openxmlformats.org/presentationml/2006/main">
  <p:tag name="KSO_WM_CHIP_GROUPID" val="625cd07c96a3ef861819ea24"/>
  <p:tag name="KSO_WM_CHIP_XID" val="625cd09f96a3ef861819f1f8"/>
  <p:tag name="KSO_WM_UNIT_DEC_AREA_ID" val="283e8a3144324d429111285a889d2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5d1d2a91c643fcaa9dc5064bc027b1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8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81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16.xml><?xml version="1.0" encoding="utf-8"?>
<p:tagLst xmlns:p="http://schemas.openxmlformats.org/presentationml/2006/main">
  <p:tag name="KSO_WM_CHIP_GROUPID" val="625cd07c96a3ef861819ea24"/>
  <p:tag name="KSO_WM_CHIP_XID" val="625cd09f96a3ef861819f2f9"/>
  <p:tag name="KSO_WM_UNIT_DEC_AREA_ID" val="a8862b50e9b2462fa7af3cdd975259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b82832bf4c46dc9637ec61d66c2c7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817.xml><?xml version="1.0" encoding="utf-8"?>
<p:tagLst xmlns:p="http://schemas.openxmlformats.org/presentationml/2006/main">
  <p:tag name="KSO_WM_CHIP_GROUPID" val="625cd07c96a3ef861819ea24"/>
  <p:tag name="KSO_WM_CHIP_XID" val="625cd09f96a3ef861819f2b9"/>
  <p:tag name="KSO_WM_UNIT_DEC_AREA_ID" val="894575ef6f7c4107b93e3fbf4a77463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d4239324df483ca922275d664759b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81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82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7.xml><?xml version="1.0" encoding="utf-8"?>
<p:tagLst xmlns:p="http://schemas.openxmlformats.org/presentationml/2006/main">
  <p:tag name="KSO_WM_CHIP_GROUPID" val="625cd07c96a3ef861819ea24"/>
  <p:tag name="KSO_WM_CHIP_XID" val="625cd09f96a3ef861819ef11"/>
  <p:tag name="KSO_WM_UNIT_DEC_AREA_ID" val="a99054ed58334a9eb06e3a4e490da6a0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702ff1dfc64b939bb68bb3a52db00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828.xml><?xml version="1.0" encoding="utf-8"?>
<p:tagLst xmlns:p="http://schemas.openxmlformats.org/presentationml/2006/main">
  <p:tag name="KSO_WM_CHIP_GROUPID" val="625cd07c96a3ef861819ea24"/>
  <p:tag name="KSO_WM_CHIP_XID" val="625cd09f96a3ef861819ef0d"/>
  <p:tag name="KSO_WM_UNIT_DEC_AREA_ID" val="f423bf7cd351475fbad652d434845c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a89ed2e2fef4fc8a596f13a44aa778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829.xml><?xml version="1.0" encoding="utf-8"?>
<p:tagLst xmlns:p="http://schemas.openxmlformats.org/presentationml/2006/main">
  <p:tag name="KSO_WM_CHIP_GROUPID" val="625cd07c96a3ef861819ea24"/>
  <p:tag name="KSO_WM_CHIP_XID" val="625cd09f96a3ef861819ef0b"/>
  <p:tag name="KSO_WM_UNIT_DEC_AREA_ID" val="8fc2936ced724e1a9908578d181a231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412a647b6b4cfcac807d0c35945a1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30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4.xml><?xml version="1.0" encoding="utf-8"?>
<p:tagLst xmlns:p="http://schemas.openxmlformats.org/presentationml/2006/main">
  <p:tag name="KSO_WM_UNIT_BLOCK" val="0"/>
  <p:tag name="KSO_WM_UNIT_DEC_AREA_ID" val="7232a9ce6a4c417da7c86d7bc30540bf"/>
  <p:tag name="KSO_WM_CHIP_GROUPID" val="625cceb5fa96911f219256ed"/>
  <p:tag name="KSO_WM_CHIP_XID" val="625d0d8bfa96911f219258c4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835.xml><?xml version="1.0" encoding="utf-8"?>
<p:tagLst xmlns:p="http://schemas.openxmlformats.org/presentationml/2006/main">
  <p:tag name="KSO_WM_UNIT_BLOCK" val="0"/>
  <p:tag name="KSO_WM_UNIT_DEC_AREA_ID" val="e45e6bccbabc4ddc937be8a77998ceac"/>
  <p:tag name="KSO_WM_CHIP_GROUPID" val="625cceb5fa96911f219256ed"/>
  <p:tag name="KSO_WM_CHIP_XID" val="625d0d8bfa96911f219258c4"/>
  <p:tag name="KSO_WM_UNIT_LINE_FORE_SCHEMECOLOR_INDEX_BRIGHTNESS" val="-0.25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836.xml><?xml version="1.0" encoding="utf-8"?>
<p:tagLst xmlns:p="http://schemas.openxmlformats.org/presentationml/2006/main">
  <p:tag name="KSO_WM_CHIP_GROUPID" val="625cd07c96a3ef861819ea24"/>
  <p:tag name="KSO_WM_CHIP_XID" val="625cd09f96a3ef861819f16c"/>
  <p:tag name="KSO_WM_UNIT_DEC_AREA_ID" val="bb64b4435d7848c8bd414e8524a9a94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37c3d552a964e7396f97cb19003d7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837.xml><?xml version="1.0" encoding="utf-8"?>
<p:tagLst xmlns:p="http://schemas.openxmlformats.org/presentationml/2006/main">
  <p:tag name="KSO_WM_CHIP_GROUPID" val="625cd07c96a3ef861819ea24"/>
  <p:tag name="KSO_WM_CHIP_XID" val="625cd09f96a3ef861819f140"/>
  <p:tag name="KSO_WM_UNIT_DEC_AREA_ID" val="79ea1afe27ec4356a5cddb27213fea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d1084ce3b84b26ada5ffb6b518bcd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8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83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84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84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85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8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85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8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8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6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8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73.xml><?xml version="1.0" encoding="utf-8"?>
<p:tagLst xmlns:p="http://schemas.openxmlformats.org/presentationml/2006/main">
  <p:tag name="KSO_WM_CHIP_GROUPID" val="625cd07c96a3ef861819ea24"/>
  <p:tag name="KSO_WM_CHIP_XID" val="625cd09f96a3ef861819f02a"/>
  <p:tag name="KSO_WM_UNIT_DEC_AREA_ID" val="487e6e27f95c4831a03abef65315fef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cceac7a537403c9ff6738af18c0e0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874.xml><?xml version="1.0" encoding="utf-8"?>
<p:tagLst xmlns:p="http://schemas.openxmlformats.org/presentationml/2006/main">
  <p:tag name="KSO_WM_CHIP_GROUPID" val="625cd07c96a3ef861819ea24"/>
  <p:tag name="KSO_WM_CHIP_XID" val="625cd09f96a3ef861819efff"/>
  <p:tag name="KSO_WM_UNIT_DEC_AREA_ID" val="d956643773e84899aa41212fa34fd91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2a09fef1cfb4d95ae3a4c9e9ee12af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875.xml><?xml version="1.0" encoding="utf-8"?>
<p:tagLst xmlns:p="http://schemas.openxmlformats.org/presentationml/2006/main">
  <p:tag name="KSO_WM_CHIP_GROUPID" val="625cd07c96a3ef861819ea24"/>
  <p:tag name="KSO_WM_CHIP_XID" val="625cd09f96a3ef861819f019"/>
  <p:tag name="KSO_WM_UNIT_DEC_AREA_ID" val="71d4d78710974b5eac57e18fc173c2dc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052f48489b49c8bd358bdb2031109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8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87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80.xml><?xml version="1.0" encoding="utf-8"?>
<p:tagLst xmlns:p="http://schemas.openxmlformats.org/presentationml/2006/main">
  <p:tag name="KSO_WM_CHIP_GROUPID" val="625cd07c96a3ef861819ea24"/>
  <p:tag name="KSO_WM_CHIP_XID" val="625cd09f96a3ef861819f1f8"/>
  <p:tag name="KSO_WM_UNIT_DEC_AREA_ID" val="283e8a3144324d429111285a889d2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5d1d2a91c643fcaa9dc5064bc027b1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8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88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86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887.xml><?xml version="1.0" encoding="utf-8"?>
<p:tagLst xmlns:p="http://schemas.openxmlformats.org/presentationml/2006/main">
  <p:tag name="KSO_WM_CHIP_GROUPID" val="62f21348295c1bf6da6fc98f"/>
  <p:tag name="KSO_WM_CHIP_XID" val="62f21364295c1bf6da6fc99f"/>
  <p:tag name="KSO_WM_UNIT_DEC_AREA_ID" val="89314f58d1b44e3697055986834a25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ad55d273d094d8e8c339f31a9da97b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8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9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89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898.xml><?xml version="1.0" encoding="utf-8"?>
<p:tagLst xmlns:p="http://schemas.openxmlformats.org/presentationml/2006/main">
  <p:tag name="KSO_WM_CHIP_GROUPID" val="62f21348295c1bf6da6fc98f"/>
  <p:tag name="KSO_WM_CHIP_XID" val="62f21364295c1bf6da6fc996"/>
  <p:tag name="KSO_WM_UNIT_DEC_AREA_ID" val="a064e949e181447db59ae2bf88cda68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775527b5b424a3894032976e74227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899.xml><?xml version="1.0" encoding="utf-8"?>
<p:tagLst xmlns:p="http://schemas.openxmlformats.org/presentationml/2006/main">
  <p:tag name="KSO_WM_CHIP_GROUPID" val="62f21348295c1bf6da6fc98f"/>
  <p:tag name="KSO_WM_CHIP_XID" val="62f21364295c1bf6da6fc995"/>
  <p:tag name="KSO_WM_UNIT_DEC_AREA_ID" val="a612d3ffd10a46beb25fa6e232f2bdaf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4315f103048e8ae8817f10441536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TYPE" val="b"/>
  <p:tag name="KSO_WM_UNIT_INDEX" val="1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900.xml><?xml version="1.0" encoding="utf-8"?>
<p:tagLst xmlns:p="http://schemas.openxmlformats.org/presentationml/2006/main">
  <p:tag name="KSO_WM_CHIP_GROUPID" val="62f21348295c1bf6da6fc98f"/>
  <p:tag name="KSO_WM_CHIP_XID" val="62f21364295c1bf6da6fc994"/>
  <p:tag name="KSO_WM_UNIT_DEC_AREA_ID" val="349dad548e744e75800b45d3ae5e21b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649e15246148879f18609705cddd5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901.xml><?xml version="1.0" encoding="utf-8"?>
<p:tagLst xmlns:p="http://schemas.openxmlformats.org/presentationml/2006/main">
  <p:tag name="KSO_WM_CHIP_GROUPID" val="62f21348295c1bf6da6fc98f"/>
  <p:tag name="KSO_WM_CHIP_XID" val="62f21364295c1bf6da6fc993"/>
  <p:tag name="KSO_WM_UNIT_DEC_AREA_ID" val="aa2a09a0816447809b4f42233886b0e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c8cbf2b50442ab9b8f0965899d68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902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06.xml><?xml version="1.0" encoding="utf-8"?>
<p:tagLst xmlns:p="http://schemas.openxmlformats.org/presentationml/2006/main">
  <p:tag name="KSO_WM_CHIP_GROUPID" val="62f21348295c1bf6da6fc98f"/>
  <p:tag name="KSO_WM_CHIP_XID" val="62f21364295c1bf6da6fc99b"/>
  <p:tag name="KSO_WM_UNIT_DEC_AREA_ID" val="c2c2c76809544bb1ae7e2124ecdcf3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5457cc402ca42ddb04ed2c8ad24ed8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907.xml><?xml version="1.0" encoding="utf-8"?>
<p:tagLst xmlns:p="http://schemas.openxmlformats.org/presentationml/2006/main">
  <p:tag name="KSO_WM_CHIP_GROUPID" val="62f21348295c1bf6da6fc98f"/>
  <p:tag name="KSO_WM_CHIP_XID" val="62f21364295c1bf6da6fc999"/>
  <p:tag name="KSO_WM_UNIT_DEC_AREA_ID" val="d7f6fdf254c74dbfb2abcb13e2fb5e4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2acabc223fa4ff0a2896056eb7283f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908.xml><?xml version="1.0" encoding="utf-8"?>
<p:tagLst xmlns:p="http://schemas.openxmlformats.org/presentationml/2006/main">
  <p:tag name="KSO_WM_CHIP_GROUPID" val="62f21348295c1bf6da6fc98f"/>
  <p:tag name="KSO_WM_CHIP_XID" val="62f21364295c1bf6da6fc99a"/>
  <p:tag name="KSO_WM_UNIT_DEC_AREA_ID" val="44f92b04ddfa4c5c9aae70025c5edaa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aaa8b8784e41fcb06bd94b94e70d9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9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910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91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91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9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92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9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92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9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3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944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945.xml><?xml version="1.0" encoding="utf-8"?>
<p:tagLst xmlns:p="http://schemas.openxmlformats.org/presentationml/2006/main">
  <p:tag name="KSO_WM_CHIP_GROUPID" val="62f21348295c1bf6da6fc98f"/>
  <p:tag name="KSO_WM_CHIP_XID" val="62f21364295c1bf6da6fc997"/>
  <p:tag name="KSO_WM_UNIT_DEC_AREA_ID" val="6bc9c7ab13624c88a089ab14bf56b6e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b6a67ed0a53453480986db390155c7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9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94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54.xml><?xml version="1.0" encoding="utf-8"?>
<p:tagLst xmlns:p="http://schemas.openxmlformats.org/presentationml/2006/main">
  <p:tag name="KSO_WM_CHIP_GROUPID" val="62f21348295c1bf6da6fc98f"/>
  <p:tag name="KSO_WM_CHIP_XID" val="62f21364295c1bf6da6fc99e"/>
  <p:tag name="KSO_WM_UNIT_DEC_AREA_ID" val="9d3a61e87e0d48cca2ee399ce70f08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081e221799945c29236480b29c10cd8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9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956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60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8"/>
  <p:tag name="KSO_WM_TEMPLATE_THUMBS_INDEX" val="1、9"/>
</p:tagLst>
</file>

<file path=ppt/tags/tag961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6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63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6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65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6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67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6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69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7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71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7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73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7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75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7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77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7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79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98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81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8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83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84.xml><?xml version="1.0" encoding="utf-8"?>
<p:tagLst xmlns:p="http://schemas.openxmlformats.org/presentationml/2006/main">
  <p:tag name="KSO_WM_SLIDE_TYPE" val="text"/>
  <p:tag name="KSO_WM_BEAUTIFY_FLAG" val="#wm#"/>
  <p:tag name="KSO_WM_SLIDE_THEME_ID" val="3319795"/>
  <p:tag name="KSO_WM_SLIDE_THEME_NAME" val="Z_20233468_Blue Blackboard"/>
</p:tagLst>
</file>

<file path=ppt/tags/tag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10_Office 主题">
  <a:themeElements>
    <a:clrScheme name="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Office Theme">
  <a:themeElements>
    <a:clrScheme name="自定义 56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967FF"/>
      </a:accent1>
      <a:accent2>
        <a:srgbClr val="FFC000"/>
      </a:accent2>
      <a:accent3>
        <a:srgbClr val="FF7FB5"/>
      </a:accent3>
      <a:accent4>
        <a:srgbClr val="4FC8FF"/>
      </a:accent4>
      <a:accent5>
        <a:srgbClr val="30C0B4"/>
      </a:accent5>
      <a:accent6>
        <a:srgbClr val="E05269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Office Theme">
  <a:themeElements>
    <a:clrScheme name="自定义 56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967FF"/>
      </a:accent1>
      <a:accent2>
        <a:srgbClr val="FFC000"/>
      </a:accent2>
      <a:accent3>
        <a:srgbClr val="FF7FB5"/>
      </a:accent3>
      <a:accent4>
        <a:srgbClr val="4FC8FF"/>
      </a:accent4>
      <a:accent5>
        <a:srgbClr val="30C0B4"/>
      </a:accent5>
      <a:accent6>
        <a:srgbClr val="E05269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3_Office Theme">
  <a:themeElements>
    <a:clrScheme name="自定义 56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967FF"/>
      </a:accent1>
      <a:accent2>
        <a:srgbClr val="FFC000"/>
      </a:accent2>
      <a:accent3>
        <a:srgbClr val="FF7FB5"/>
      </a:accent3>
      <a:accent4>
        <a:srgbClr val="4FC8FF"/>
      </a:accent4>
      <a:accent5>
        <a:srgbClr val="30C0B4"/>
      </a:accent5>
      <a:accent6>
        <a:srgbClr val="E05269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Office Theme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5_Office Theme">
  <a:themeElements>
    <a:clrScheme name="自定义 6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字体-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6_Office Theme">
  <a:themeElements>
    <a:clrScheme name="自定义 6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字体-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7_Office Theme">
  <a:themeElements>
    <a:clrScheme name="自定义 6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字体-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8_Office Theme">
  <a:themeElements>
    <a:clrScheme name="自定义 6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字体-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主题">
  <a:themeElements>
    <a:clrScheme name="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9_Office Theme">
  <a:themeElements>
    <a:clrScheme name="自定义 6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字体-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0_Office Theme">
  <a:themeElements>
    <a:clrScheme name="自定义 6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字体-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1_Office Theme">
  <a:themeElements>
    <a:clrScheme name="自定义 2707">
      <a:dk1>
        <a:srgbClr val="000000"/>
      </a:dk1>
      <a:lt1>
        <a:srgbClr val="FFFFFF"/>
      </a:lt1>
      <a:dk2>
        <a:srgbClr val="29363B"/>
      </a:dk2>
      <a:lt2>
        <a:srgbClr val="FFFFFF"/>
      </a:lt2>
      <a:accent1>
        <a:srgbClr val="87A5C7"/>
      </a:accent1>
      <a:accent2>
        <a:srgbClr val="9EAAB0"/>
      </a:accent2>
      <a:accent3>
        <a:srgbClr val="F1AF97"/>
      </a:accent3>
      <a:accent4>
        <a:srgbClr val="C1B7B8"/>
      </a:accent4>
      <a:accent5>
        <a:srgbClr val="D6B8B2"/>
      </a:accent5>
      <a:accent6>
        <a:srgbClr val="E6AFA2"/>
      </a:accent6>
      <a:hlink>
        <a:srgbClr val="304FFE"/>
      </a:hlink>
      <a:folHlink>
        <a:srgbClr val="492067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Office 主题">
  <a:themeElements>
    <a:clrScheme name="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">
  <a:themeElements>
    <a:clrScheme name="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">
  <a:themeElements>
    <a:clrScheme name="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967FF"/>
      </a:accent1>
      <a:accent2>
        <a:srgbClr val="FFC000"/>
      </a:accent2>
      <a:accent3>
        <a:srgbClr val="FF7FB5"/>
      </a:accent3>
      <a:accent4>
        <a:srgbClr val="4FC8FF"/>
      </a:accent4>
      <a:accent5>
        <a:srgbClr val="30C0B4"/>
      </a:accent5>
      <a:accent6>
        <a:srgbClr val="E05269"/>
      </a:accent6>
      <a:hlink>
        <a:srgbClr val="304FFE"/>
      </a:hlink>
      <a:folHlink>
        <a:srgbClr val="4920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967FF"/>
      </a:accent1>
      <a:accent2>
        <a:srgbClr val="FFC000"/>
      </a:accent2>
      <a:accent3>
        <a:srgbClr val="FF7FB5"/>
      </a:accent3>
      <a:accent4>
        <a:srgbClr val="4FC8FF"/>
      </a:accent4>
      <a:accent5>
        <a:srgbClr val="30C0B4"/>
      </a:accent5>
      <a:accent6>
        <a:srgbClr val="E05269"/>
      </a:accent6>
      <a:hlink>
        <a:srgbClr val="304FFE"/>
      </a:hlink>
      <a:folHlink>
        <a:srgbClr val="4920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967FF"/>
      </a:accent1>
      <a:accent2>
        <a:srgbClr val="FFC000"/>
      </a:accent2>
      <a:accent3>
        <a:srgbClr val="FF7FB5"/>
      </a:accent3>
      <a:accent4>
        <a:srgbClr val="4FC8FF"/>
      </a:accent4>
      <a:accent5>
        <a:srgbClr val="30C0B4"/>
      </a:accent5>
      <a:accent6>
        <a:srgbClr val="E05269"/>
      </a:accent6>
      <a:hlink>
        <a:srgbClr val="304FFE"/>
      </a:hlink>
      <a:folHlink>
        <a:srgbClr val="4920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3734</Words>
  <Application>WPS Presentation</Application>
  <PresentationFormat>Widescreen</PresentationFormat>
  <Paragraphs>145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22</vt:i4>
      </vt:variant>
      <vt:variant>
        <vt:lpstr>幻灯片标题</vt:lpstr>
      </vt:variant>
      <vt:variant>
        <vt:i4>13</vt:i4>
      </vt:variant>
    </vt:vector>
  </HeadingPairs>
  <TitlesOfParts>
    <vt:vector size="47" baseType="lpstr">
      <vt:lpstr>Arial</vt:lpstr>
      <vt:lpstr>SimSun</vt:lpstr>
      <vt:lpstr>Wingdings</vt:lpstr>
      <vt:lpstr>Arial Rounded MT Bold</vt:lpstr>
      <vt:lpstr>Nunito Sans</vt:lpstr>
      <vt:lpstr>SVN-Kelson Sans</vt:lpstr>
      <vt:lpstr>Microsoft YaHei</vt:lpstr>
      <vt:lpstr>Arial Unicode MS</vt:lpstr>
      <vt:lpstr>Calibri Light</vt:lpstr>
      <vt:lpstr>Calibri</vt:lpstr>
      <vt:lpstr>Mali</vt:lpstr>
      <vt:lpstr>Nunito Sans ExtraBold</vt:lpstr>
      <vt:lpstr>10_Office 主题</vt:lpstr>
      <vt:lpstr>9_Office 主题</vt:lpstr>
      <vt:lpstr>8_Office 主题</vt:lpstr>
      <vt:lpstr>7_Office 主题</vt:lpstr>
      <vt:lpstr>6_Office 主题</vt:lpstr>
      <vt:lpstr>5_Office 主题</vt:lpstr>
      <vt:lpstr>4_Office 主题</vt:lpstr>
      <vt:lpstr>3_Office 主题</vt:lpstr>
      <vt:lpstr>2_Office 主题</vt:lpstr>
      <vt:lpstr>1_Office 主题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tlmqu</dc:creator>
  <cp:lastModifiedBy>29. Trần Lê Minh Quân</cp:lastModifiedBy>
  <cp:revision>6</cp:revision>
  <dcterms:created xsi:type="dcterms:W3CDTF">2025-07-23T00:59:00Z</dcterms:created>
  <dcterms:modified xsi:type="dcterms:W3CDTF">2025-11-04T06:31:28Z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9AE71E21422A4D69B575769C9A9A4311_11</vt:lpwstr>
  </property>
  <property fmtid="{D5CDD505-2E9C-101B-9397-08002B2CF9AE}" pid="3" name="KSOProductBuildVer">
    <vt:lpwstr>1033-12.2.0.23131</vt:lpwstr>
  </property>
</Properties>
</file>